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3.jpg" ContentType="image/jpeg"/>
  <Override PartName="/ppt/media/image4.jpg" ContentType="image/jpeg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media/image11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3" r:id="rId3"/>
    <p:sldId id="275" r:id="rId4"/>
    <p:sldId id="274" r:id="rId5"/>
    <p:sldId id="272" r:id="rId6"/>
    <p:sldId id="266" r:id="rId7"/>
    <p:sldId id="268" r:id="rId8"/>
    <p:sldId id="27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114" d="100"/>
          <a:sy n="114" d="100"/>
        </p:scale>
        <p:origin x="-1470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0795E0-4A38-4E73-9CEF-DCD00B67F1B0}" type="doc">
      <dgm:prSet loTypeId="urn:microsoft.com/office/officeart/2005/8/layout/chevron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45FF4B-D0A3-4B76-BBD5-92BE076AC20B}">
      <dgm:prSet phldrT="[Текст]" custT="1"/>
      <dgm:spPr/>
      <dgm:t>
        <a:bodyPr/>
        <a:lstStyle/>
        <a:p>
          <a:r>
            <a: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15:30-16:55</a:t>
          </a:r>
          <a:endParaRPr lang="ru-RU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45862F2-B7E8-40D1-ABF0-4905133CD383}" type="parTrans" cxnId="{17B25D50-7533-48FD-AE1F-B568B3693FBC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E574580-7718-4439-97B4-A31F405272AD}" type="sibTrans" cxnId="{17B25D50-7533-48FD-AE1F-B568B3693FBC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1348458-B5B9-4FDB-8547-9118CE42167E}">
      <dgm:prSet phldrT="[Текст]" custT="1"/>
      <dgm:spPr/>
      <dgm:t>
        <a:bodyPr/>
        <a:lstStyle/>
        <a:p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Доклад министра образования и науки Самарской области В.А. </a:t>
          </a:r>
          <a:r>
            <a:rPr lang="ru-RU" sz="16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Акопьяна</a:t>
          </a:r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                      о готовности региона к экзаменационной кампании в 2021 году</a:t>
          </a:r>
          <a:r>
            <a:rPr 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6FC4CC4-03CB-48BF-98FF-AF594A4E13F9}" type="parTrans" cxnId="{A609F01D-879D-430B-9A22-A5FD4C2F743F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64FA678-AAE2-4A60-BA45-64044BE24021}" type="sibTrans" cxnId="{A609F01D-879D-430B-9A22-A5FD4C2F743F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895141F-A0C2-46B9-838E-654D10EE78FD}">
      <dgm:prSet custT="1"/>
      <dgm:spPr/>
      <dgm:t>
        <a:bodyPr/>
        <a:lstStyle/>
        <a:p>
          <a:r>
            <a: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17:00-20:00</a:t>
          </a:r>
          <a:endParaRPr lang="ru-RU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F20FC22-279A-4065-B29F-6CB1A0ADE3A6}" type="parTrans" cxnId="{17CEDDCA-CC94-41EB-BA6C-F2DA8E006BA3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AE0A3BE-FC58-41E4-AAF8-1EE597AD1942}" type="sibTrans" cxnId="{17CEDDCA-CC94-41EB-BA6C-F2DA8E006BA3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3E87A77-DFA8-4E73-BC97-677EB69CF543}">
      <dgm:prSet custT="1"/>
      <dgm:spPr/>
      <dgm:t>
        <a:bodyPr/>
        <a:lstStyle/>
        <a:p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Проведение «Единого дня сдачи ЕГЭ родителями»</a:t>
          </a:r>
          <a:r>
            <a:rPr 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ru-RU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B7C196C-C08B-4D2D-ACA0-90D047F2C6E0}" type="parTrans" cxnId="{AEA8A5A8-B192-48D8-9D55-6F4B41580C78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846DDA-5C27-4EE9-B9A9-2AD2222C054C}" type="sibTrans" cxnId="{AEA8A5A8-B192-48D8-9D55-6F4B41580C78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D6A567-8A9E-4BA2-8B07-92FA23BA89DA}">
      <dgm:prSet custT="1"/>
      <dgm:spPr/>
      <dgm:t>
        <a:bodyPr/>
        <a:lstStyle/>
        <a:p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17:00 – 18:00 Родители, принимающие  участие в круглом столе с Губернатором</a:t>
          </a:r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053749C-7703-444C-BF36-9DC3EECFB375}" type="parTrans" cxnId="{F3507487-8528-441D-A3BC-E23772651052}">
      <dgm:prSet/>
      <dgm:spPr/>
      <dgm:t>
        <a:bodyPr/>
        <a:lstStyle/>
        <a:p>
          <a:endParaRPr lang="ru-RU"/>
        </a:p>
      </dgm:t>
    </dgm:pt>
    <dgm:pt modelId="{54AB0196-C19E-4664-B4ED-7ADA8DE8D2E0}" type="sibTrans" cxnId="{F3507487-8528-441D-A3BC-E23772651052}">
      <dgm:prSet/>
      <dgm:spPr/>
      <dgm:t>
        <a:bodyPr/>
        <a:lstStyle/>
        <a:p>
          <a:endParaRPr lang="ru-RU"/>
        </a:p>
      </dgm:t>
    </dgm:pt>
    <dgm:pt modelId="{9009F070-256C-473F-8884-B1224A9BD951}">
      <dgm:prSet custT="1"/>
      <dgm:spPr/>
      <dgm:t>
        <a:bodyPr/>
        <a:lstStyle/>
        <a:p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19:00 - 20:00 Родители, не принимающие участие в круглом столе с Губернатором</a:t>
          </a:r>
          <a:r>
            <a:rPr 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1382DE-F643-426B-BA01-088857EBD91F}" type="parTrans" cxnId="{7EE9C39F-DC22-499A-8F05-B306B24C228A}">
      <dgm:prSet/>
      <dgm:spPr/>
      <dgm:t>
        <a:bodyPr/>
        <a:lstStyle/>
        <a:p>
          <a:endParaRPr lang="ru-RU"/>
        </a:p>
      </dgm:t>
    </dgm:pt>
    <dgm:pt modelId="{38E146C8-C40E-4FC9-87D8-A49845792B72}" type="sibTrans" cxnId="{7EE9C39F-DC22-499A-8F05-B306B24C228A}">
      <dgm:prSet/>
      <dgm:spPr/>
      <dgm:t>
        <a:bodyPr/>
        <a:lstStyle/>
        <a:p>
          <a:endParaRPr lang="ru-RU"/>
        </a:p>
      </dgm:t>
    </dgm:pt>
    <dgm:pt modelId="{5D97D1D0-BACA-40E4-BDB6-E39AB5B3CDB9}">
      <dgm:prSet custT="1"/>
      <dgm:spPr/>
      <dgm:t>
        <a:bodyPr/>
        <a:lstStyle/>
        <a:p>
          <a:r>
            <a: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15:00-15:30</a:t>
          </a:r>
          <a:endParaRPr lang="ru-RU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B3998D7-1590-4148-A063-1D9C4626E709}" type="sibTrans" cxnId="{8AB44FD2-6903-4D41-AC10-AD2B5B24FE1A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2349B7-EA65-4704-B612-1344ED35A030}" type="parTrans" cxnId="{8AB44FD2-6903-4D41-AC10-AD2B5B24FE1A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0788D6-2A08-4466-9583-6B8180F0157A}">
      <dgm:prSet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marL="0" lvl="1" indent="0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1600" dirty="0" smtClean="0">
              <a:effectLst/>
            </a:rPr>
            <a:t>Тестирование прямого подключения со всеми участниками Круглого стола</a:t>
          </a:r>
          <a:r>
            <a:rPr lang="en-US" sz="1600" dirty="0" smtClean="0">
              <a:effectLst/>
            </a:rPr>
            <a:t>                       </a:t>
          </a:r>
          <a:r>
            <a:rPr lang="ru-RU" sz="1600" dirty="0" smtClean="0">
              <a:effectLst/>
            </a:rPr>
            <a:t> (по </a:t>
          </a:r>
          <a:r>
            <a:rPr lang="en-US" sz="1600" dirty="0" smtClean="0">
              <a:effectLst/>
            </a:rPr>
            <a:t>ZOOM </a:t>
          </a:r>
          <a:r>
            <a:rPr lang="ru-RU" sz="1600" dirty="0" smtClean="0">
              <a:effectLst/>
            </a:rPr>
            <a:t>и </a:t>
          </a:r>
          <a:r>
            <a:rPr lang="en-US" sz="1600" dirty="0" smtClean="0">
              <a:effectLst/>
            </a:rPr>
            <a:t>YouTube).</a:t>
          </a:r>
          <a:endParaRPr lang="ru-RU" sz="1600" dirty="0">
            <a:effectLst/>
          </a:endParaRPr>
        </a:p>
      </dgm:t>
    </dgm:pt>
    <dgm:pt modelId="{43FFE84A-A97D-4B63-97E5-26D31FC65DAB}" type="parTrans" cxnId="{CED1D910-7979-4310-AC51-4F1FB675F83B}">
      <dgm:prSet/>
      <dgm:spPr/>
      <dgm:t>
        <a:bodyPr/>
        <a:lstStyle/>
        <a:p>
          <a:endParaRPr lang="ru-RU"/>
        </a:p>
      </dgm:t>
    </dgm:pt>
    <dgm:pt modelId="{90896A89-8798-4ECB-BE57-16B55E78FAFB}" type="sibTrans" cxnId="{CED1D910-7979-4310-AC51-4F1FB675F83B}">
      <dgm:prSet/>
      <dgm:spPr/>
      <dgm:t>
        <a:bodyPr/>
        <a:lstStyle/>
        <a:p>
          <a:endParaRPr lang="ru-RU"/>
        </a:p>
      </dgm:t>
    </dgm:pt>
    <dgm:pt modelId="{AE115631-3B78-4A0F-8CED-6881A599CB2B}">
      <dgm:prSet phldrT="[Текст]" custT="1"/>
      <dgm:spPr/>
      <dgm:t>
        <a:bodyPr/>
        <a:lstStyle/>
        <a:p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Круглый стол с родителями выпускников 11-х выпускных классов, посвященный проведению ГИА-2021.</a:t>
          </a:r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F598139-CA0D-4C0E-8978-49DC1B51337F}" type="parTrans" cxnId="{599F4172-91B3-4825-832D-0F5EA1EE94C9}">
      <dgm:prSet/>
      <dgm:spPr/>
      <dgm:t>
        <a:bodyPr/>
        <a:lstStyle/>
        <a:p>
          <a:endParaRPr lang="ru-RU"/>
        </a:p>
      </dgm:t>
    </dgm:pt>
    <dgm:pt modelId="{93C6F360-3EC1-4D9C-B8B5-6E1BECD5AE62}" type="sibTrans" cxnId="{599F4172-91B3-4825-832D-0F5EA1EE94C9}">
      <dgm:prSet/>
      <dgm:spPr/>
      <dgm:t>
        <a:bodyPr/>
        <a:lstStyle/>
        <a:p>
          <a:endParaRPr lang="ru-RU"/>
        </a:p>
      </dgm:t>
    </dgm:pt>
    <dgm:pt modelId="{BE7946CA-851B-4CB8-9093-5DF99F7CC917}" type="pres">
      <dgm:prSet presAssocID="{520795E0-4A38-4E73-9CEF-DCD00B67F1B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B3587C-DD2D-464D-95A0-5EF489AE17BA}" type="pres">
      <dgm:prSet presAssocID="{5D97D1D0-BACA-40E4-BDB6-E39AB5B3CDB9}" presName="composite" presStyleCnt="0"/>
      <dgm:spPr/>
      <dgm:t>
        <a:bodyPr/>
        <a:lstStyle/>
        <a:p>
          <a:endParaRPr lang="ru-RU"/>
        </a:p>
      </dgm:t>
    </dgm:pt>
    <dgm:pt modelId="{601D292B-C885-4E11-94B2-DF7EB8AF4CF4}" type="pres">
      <dgm:prSet presAssocID="{5D97D1D0-BACA-40E4-BDB6-E39AB5B3CDB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AEA707-73E7-4FE8-AC43-2B0F9F238021}" type="pres">
      <dgm:prSet presAssocID="{5D97D1D0-BACA-40E4-BDB6-E39AB5B3CDB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322E60-6791-4C48-8592-DE2758913BD5}" type="pres">
      <dgm:prSet presAssocID="{3B3998D7-1590-4148-A063-1D9C4626E709}" presName="sp" presStyleCnt="0"/>
      <dgm:spPr/>
      <dgm:t>
        <a:bodyPr/>
        <a:lstStyle/>
        <a:p>
          <a:endParaRPr lang="ru-RU"/>
        </a:p>
      </dgm:t>
    </dgm:pt>
    <dgm:pt modelId="{038BDD47-0F2F-437D-9F9F-A1D11F527988}" type="pres">
      <dgm:prSet presAssocID="{3A45FF4B-D0A3-4B76-BBD5-92BE076AC20B}" presName="composite" presStyleCnt="0"/>
      <dgm:spPr/>
      <dgm:t>
        <a:bodyPr/>
        <a:lstStyle/>
        <a:p>
          <a:endParaRPr lang="ru-RU"/>
        </a:p>
      </dgm:t>
    </dgm:pt>
    <dgm:pt modelId="{85539877-6C40-483B-AB5F-5AB3D2EEFD7A}" type="pres">
      <dgm:prSet presAssocID="{3A45FF4B-D0A3-4B76-BBD5-92BE076AC20B}" presName="parentText" presStyleLbl="alignNode1" presStyleIdx="1" presStyleCnt="3" custLinFactNeighborY="-5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8CC650-B3F2-426F-9262-0F227DEDD6F7}" type="pres">
      <dgm:prSet presAssocID="{3A45FF4B-D0A3-4B76-BBD5-92BE076AC20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B862C2-60AC-4EE8-B233-ACA2A1DACFEA}" type="pres">
      <dgm:prSet presAssocID="{AE574580-7718-4439-97B4-A31F405272AD}" presName="sp" presStyleCnt="0"/>
      <dgm:spPr/>
      <dgm:t>
        <a:bodyPr/>
        <a:lstStyle/>
        <a:p>
          <a:endParaRPr lang="ru-RU"/>
        </a:p>
      </dgm:t>
    </dgm:pt>
    <dgm:pt modelId="{92A82879-AAF1-45BE-A46C-7CD8187707CB}" type="pres">
      <dgm:prSet presAssocID="{F895141F-A0C2-46B9-838E-654D10EE78FD}" presName="composite" presStyleCnt="0"/>
      <dgm:spPr/>
      <dgm:t>
        <a:bodyPr/>
        <a:lstStyle/>
        <a:p>
          <a:endParaRPr lang="ru-RU"/>
        </a:p>
      </dgm:t>
    </dgm:pt>
    <dgm:pt modelId="{12040872-DC60-493B-A488-C01FE0479E44}" type="pres">
      <dgm:prSet presAssocID="{F895141F-A0C2-46B9-838E-654D10EE78F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2A90AF-9B6F-46AF-BD65-C5C640F4B2D5}" type="pres">
      <dgm:prSet presAssocID="{F895141F-A0C2-46B9-838E-654D10EE78F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DC80CF-DF51-4D7B-A50D-E5B8992740ED}" type="presOf" srcId="{520795E0-4A38-4E73-9CEF-DCD00B67F1B0}" destId="{BE7946CA-851B-4CB8-9093-5DF99F7CC917}" srcOrd="0" destOrd="0" presId="urn:microsoft.com/office/officeart/2005/8/layout/chevron2"/>
    <dgm:cxn modelId="{7BE28489-FE2E-4789-B122-71130F4CC706}" type="presOf" srcId="{AE115631-3B78-4A0F-8CED-6881A599CB2B}" destId="{368CC650-B3F2-426F-9262-0F227DEDD6F7}" srcOrd="0" destOrd="1" presId="urn:microsoft.com/office/officeart/2005/8/layout/chevron2"/>
    <dgm:cxn modelId="{E633E72E-A203-4322-AF40-69BB7EDBD65C}" type="presOf" srcId="{53E87A77-DFA8-4E73-BC97-677EB69CF543}" destId="{CB2A90AF-9B6F-46AF-BD65-C5C640F4B2D5}" srcOrd="0" destOrd="0" presId="urn:microsoft.com/office/officeart/2005/8/layout/chevron2"/>
    <dgm:cxn modelId="{8AB44FD2-6903-4D41-AC10-AD2B5B24FE1A}" srcId="{520795E0-4A38-4E73-9CEF-DCD00B67F1B0}" destId="{5D97D1D0-BACA-40E4-BDB6-E39AB5B3CDB9}" srcOrd="0" destOrd="0" parTransId="{892349B7-EA65-4704-B612-1344ED35A030}" sibTransId="{3B3998D7-1590-4148-A063-1D9C4626E709}"/>
    <dgm:cxn modelId="{17CEDDCA-CC94-41EB-BA6C-F2DA8E006BA3}" srcId="{520795E0-4A38-4E73-9CEF-DCD00B67F1B0}" destId="{F895141F-A0C2-46B9-838E-654D10EE78FD}" srcOrd="2" destOrd="0" parTransId="{CF20FC22-279A-4065-B29F-6CB1A0ADE3A6}" sibTransId="{AAE0A3BE-FC58-41E4-AAF8-1EE597AD1942}"/>
    <dgm:cxn modelId="{CED1D910-7979-4310-AC51-4F1FB675F83B}" srcId="{5D97D1D0-BACA-40E4-BDB6-E39AB5B3CDB9}" destId="{C70788D6-2A08-4466-9583-6B8180F0157A}" srcOrd="0" destOrd="0" parTransId="{43FFE84A-A97D-4B63-97E5-26D31FC65DAB}" sibTransId="{90896A89-8798-4ECB-BE57-16B55E78FAFB}"/>
    <dgm:cxn modelId="{9BD3867B-539E-4988-BD93-087119BA329D}" type="presOf" srcId="{F895141F-A0C2-46B9-838E-654D10EE78FD}" destId="{12040872-DC60-493B-A488-C01FE0479E44}" srcOrd="0" destOrd="0" presId="urn:microsoft.com/office/officeart/2005/8/layout/chevron2"/>
    <dgm:cxn modelId="{A609F01D-879D-430B-9A22-A5FD4C2F743F}" srcId="{3A45FF4B-D0A3-4B76-BBD5-92BE076AC20B}" destId="{F1348458-B5B9-4FDB-8547-9118CE42167E}" srcOrd="0" destOrd="0" parTransId="{D6FC4CC4-03CB-48BF-98FF-AF594A4E13F9}" sibTransId="{164FA678-AAE2-4A60-BA45-64044BE24021}"/>
    <dgm:cxn modelId="{AEA8A5A8-B192-48D8-9D55-6F4B41580C78}" srcId="{F895141F-A0C2-46B9-838E-654D10EE78FD}" destId="{53E87A77-DFA8-4E73-BC97-677EB69CF543}" srcOrd="0" destOrd="0" parTransId="{1B7C196C-C08B-4D2D-ACA0-90D047F2C6E0}" sibTransId="{4D846DDA-5C27-4EE9-B9A9-2AD2222C054C}"/>
    <dgm:cxn modelId="{7259963C-765C-4446-8B0F-448E53CD0B35}" type="presOf" srcId="{C70788D6-2A08-4466-9583-6B8180F0157A}" destId="{03AEA707-73E7-4FE8-AC43-2B0F9F238021}" srcOrd="0" destOrd="0" presId="urn:microsoft.com/office/officeart/2005/8/layout/chevron2"/>
    <dgm:cxn modelId="{C0E1797E-18AD-4CA1-8767-706D340BC593}" type="presOf" srcId="{5D97D1D0-BACA-40E4-BDB6-E39AB5B3CDB9}" destId="{601D292B-C885-4E11-94B2-DF7EB8AF4CF4}" srcOrd="0" destOrd="0" presId="urn:microsoft.com/office/officeart/2005/8/layout/chevron2"/>
    <dgm:cxn modelId="{9E44322A-1678-4B28-BB28-8E6D10EFFCFC}" type="presOf" srcId="{F1348458-B5B9-4FDB-8547-9118CE42167E}" destId="{368CC650-B3F2-426F-9262-0F227DEDD6F7}" srcOrd="0" destOrd="0" presId="urn:microsoft.com/office/officeart/2005/8/layout/chevron2"/>
    <dgm:cxn modelId="{365C96DC-D9DC-43DC-AD81-D979F20B4A18}" type="presOf" srcId="{3A45FF4B-D0A3-4B76-BBD5-92BE076AC20B}" destId="{85539877-6C40-483B-AB5F-5AB3D2EEFD7A}" srcOrd="0" destOrd="0" presId="urn:microsoft.com/office/officeart/2005/8/layout/chevron2"/>
    <dgm:cxn modelId="{17B25D50-7533-48FD-AE1F-B568B3693FBC}" srcId="{520795E0-4A38-4E73-9CEF-DCD00B67F1B0}" destId="{3A45FF4B-D0A3-4B76-BBD5-92BE076AC20B}" srcOrd="1" destOrd="0" parTransId="{545862F2-B7E8-40D1-ABF0-4905133CD383}" sibTransId="{AE574580-7718-4439-97B4-A31F405272AD}"/>
    <dgm:cxn modelId="{7EE9C39F-DC22-499A-8F05-B306B24C228A}" srcId="{F895141F-A0C2-46B9-838E-654D10EE78FD}" destId="{9009F070-256C-473F-8884-B1224A9BD951}" srcOrd="2" destOrd="0" parTransId="{6D1382DE-F643-426B-BA01-088857EBD91F}" sibTransId="{38E146C8-C40E-4FC9-87D8-A49845792B72}"/>
    <dgm:cxn modelId="{599F4172-91B3-4825-832D-0F5EA1EE94C9}" srcId="{3A45FF4B-D0A3-4B76-BBD5-92BE076AC20B}" destId="{AE115631-3B78-4A0F-8CED-6881A599CB2B}" srcOrd="1" destOrd="0" parTransId="{BF598139-CA0D-4C0E-8978-49DC1B51337F}" sibTransId="{93C6F360-3EC1-4D9C-B8B5-6E1BECD5AE62}"/>
    <dgm:cxn modelId="{48F2AF7D-F68C-4095-9436-42A96BEAE7DA}" type="presOf" srcId="{ADD6A567-8A9E-4BA2-8B07-92FA23BA89DA}" destId="{CB2A90AF-9B6F-46AF-BD65-C5C640F4B2D5}" srcOrd="0" destOrd="1" presId="urn:microsoft.com/office/officeart/2005/8/layout/chevron2"/>
    <dgm:cxn modelId="{DABE52C7-C53C-4DA1-924B-BA5A4E230CA7}" type="presOf" srcId="{9009F070-256C-473F-8884-B1224A9BD951}" destId="{CB2A90AF-9B6F-46AF-BD65-C5C640F4B2D5}" srcOrd="0" destOrd="2" presId="urn:microsoft.com/office/officeart/2005/8/layout/chevron2"/>
    <dgm:cxn modelId="{F3507487-8528-441D-A3BC-E23772651052}" srcId="{F895141F-A0C2-46B9-838E-654D10EE78FD}" destId="{ADD6A567-8A9E-4BA2-8B07-92FA23BA89DA}" srcOrd="1" destOrd="0" parTransId="{8053749C-7703-444C-BF36-9DC3EECFB375}" sibTransId="{54AB0196-C19E-4664-B4ED-7ADA8DE8D2E0}"/>
    <dgm:cxn modelId="{EBD16471-093A-43B2-A74D-0AD526C6DA50}" type="presParOf" srcId="{BE7946CA-851B-4CB8-9093-5DF99F7CC917}" destId="{37B3587C-DD2D-464D-95A0-5EF489AE17BA}" srcOrd="0" destOrd="0" presId="urn:microsoft.com/office/officeart/2005/8/layout/chevron2"/>
    <dgm:cxn modelId="{69AA97C4-88CE-4785-A8AF-D1CBBC6A462D}" type="presParOf" srcId="{37B3587C-DD2D-464D-95A0-5EF489AE17BA}" destId="{601D292B-C885-4E11-94B2-DF7EB8AF4CF4}" srcOrd="0" destOrd="0" presId="urn:microsoft.com/office/officeart/2005/8/layout/chevron2"/>
    <dgm:cxn modelId="{BD1CFB66-8816-40D5-BEB1-6A67A2A9EC14}" type="presParOf" srcId="{37B3587C-DD2D-464D-95A0-5EF489AE17BA}" destId="{03AEA707-73E7-4FE8-AC43-2B0F9F238021}" srcOrd="1" destOrd="0" presId="urn:microsoft.com/office/officeart/2005/8/layout/chevron2"/>
    <dgm:cxn modelId="{01340C85-E68B-4809-AE60-FF6CB9DFD5BF}" type="presParOf" srcId="{BE7946CA-851B-4CB8-9093-5DF99F7CC917}" destId="{5A322E60-6791-4C48-8592-DE2758913BD5}" srcOrd="1" destOrd="0" presId="urn:microsoft.com/office/officeart/2005/8/layout/chevron2"/>
    <dgm:cxn modelId="{2C16C69F-0BA4-4C01-BA68-75B531776899}" type="presParOf" srcId="{BE7946CA-851B-4CB8-9093-5DF99F7CC917}" destId="{038BDD47-0F2F-437D-9F9F-A1D11F527988}" srcOrd="2" destOrd="0" presId="urn:microsoft.com/office/officeart/2005/8/layout/chevron2"/>
    <dgm:cxn modelId="{23D7C4EE-6C23-4B72-BB9A-23034610173A}" type="presParOf" srcId="{038BDD47-0F2F-437D-9F9F-A1D11F527988}" destId="{85539877-6C40-483B-AB5F-5AB3D2EEFD7A}" srcOrd="0" destOrd="0" presId="urn:microsoft.com/office/officeart/2005/8/layout/chevron2"/>
    <dgm:cxn modelId="{CEB4567D-79E9-4F2E-BB64-DA8D73BB4EDC}" type="presParOf" srcId="{038BDD47-0F2F-437D-9F9F-A1D11F527988}" destId="{368CC650-B3F2-426F-9262-0F227DEDD6F7}" srcOrd="1" destOrd="0" presId="urn:microsoft.com/office/officeart/2005/8/layout/chevron2"/>
    <dgm:cxn modelId="{F24D4F43-1115-4A31-9B6E-22231097A87C}" type="presParOf" srcId="{BE7946CA-851B-4CB8-9093-5DF99F7CC917}" destId="{22B862C2-60AC-4EE8-B233-ACA2A1DACFEA}" srcOrd="3" destOrd="0" presId="urn:microsoft.com/office/officeart/2005/8/layout/chevron2"/>
    <dgm:cxn modelId="{C81B7D7C-D61D-4C31-9FFA-5CFBF8CE438C}" type="presParOf" srcId="{BE7946CA-851B-4CB8-9093-5DF99F7CC917}" destId="{92A82879-AAF1-45BE-A46C-7CD8187707CB}" srcOrd="4" destOrd="0" presId="urn:microsoft.com/office/officeart/2005/8/layout/chevron2"/>
    <dgm:cxn modelId="{E4AF50D7-2052-4B28-824F-BC2860B247B6}" type="presParOf" srcId="{92A82879-AAF1-45BE-A46C-7CD8187707CB}" destId="{12040872-DC60-493B-A488-C01FE0479E44}" srcOrd="0" destOrd="0" presId="urn:microsoft.com/office/officeart/2005/8/layout/chevron2"/>
    <dgm:cxn modelId="{B3CEF80A-539F-42B6-9349-939358BA1F4E}" type="presParOf" srcId="{92A82879-AAF1-45BE-A46C-7CD8187707CB}" destId="{CB2A90AF-9B6F-46AF-BD65-C5C640F4B2D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E801C8-8D2C-49B3-82B6-66C7F1BBF87B}" type="doc">
      <dgm:prSet loTypeId="urn:microsoft.com/office/officeart/2005/8/layout/radial1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D79A7B-78D9-469D-AE98-078FF2200EC0}">
      <dgm:prSet phldrT="[Текст]" custT="1"/>
      <dgm:spPr/>
      <dgm:t>
        <a:bodyPr/>
        <a:lstStyle/>
        <a:p>
          <a:r>
            <a: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МБОУ СОШ № 132 </a:t>
          </a:r>
          <a:r>
            <a:rPr lang="ru-RU" sz="14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г.о.Самара</a:t>
          </a:r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33F0613-122B-49D0-8FE4-50243559034C}" type="parTrans" cxnId="{DB4E35D8-F52F-4EBD-9D46-9C73C2009202}">
      <dgm:prSet/>
      <dgm:spPr/>
      <dgm:t>
        <a:bodyPr/>
        <a:lstStyle/>
        <a:p>
          <a:endParaRPr lang="ru-RU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3BAA7B9-950F-4C78-A6C6-0FED42B9614F}" type="sibTrans" cxnId="{DB4E35D8-F52F-4EBD-9D46-9C73C2009202}">
      <dgm:prSet/>
      <dgm:spPr/>
      <dgm:t>
        <a:bodyPr/>
        <a:lstStyle/>
        <a:p>
          <a:endParaRPr lang="ru-RU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6105166-F45F-42FF-BCA6-366957E33C7B}">
      <dgm:prSet phldrT="[Текст]" custT="1"/>
      <dgm:spPr/>
      <dgm:t>
        <a:bodyPr/>
        <a:lstStyle/>
        <a:p>
          <a:r>
            <a: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ГБОУ СОШ № 3 г. </a:t>
          </a:r>
          <a:r>
            <a:rPr lang="ru-RU" sz="1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Похвистнево</a:t>
          </a:r>
          <a:endParaRPr lang="ru-RU" sz="1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10B6649-0170-483E-80FA-631D989A1AED}" type="parTrans" cxnId="{7A75D864-4C0A-4DE1-8006-5E88413395B1}">
      <dgm:prSet custT="1"/>
      <dgm:spPr/>
      <dgm:t>
        <a:bodyPr/>
        <a:lstStyle/>
        <a:p>
          <a:endParaRPr lang="ru-RU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87DC42-C4CD-4BEE-BE6C-126B69787F88}" type="sibTrans" cxnId="{7A75D864-4C0A-4DE1-8006-5E88413395B1}">
      <dgm:prSet/>
      <dgm:spPr/>
      <dgm:t>
        <a:bodyPr/>
        <a:lstStyle/>
        <a:p>
          <a:endParaRPr lang="ru-RU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C4450A7-5840-46F1-BF6D-DC241E4FF2B8}">
      <dgm:prSet phldrT="[Текст]" custT="1"/>
      <dgm:spPr/>
      <dgm:t>
        <a:bodyPr/>
        <a:lstStyle/>
        <a:p>
          <a:r>
            <a: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МБУ «Школа               № 71» </a:t>
          </a:r>
          <a:r>
            <a:rPr lang="ru-RU" sz="14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г.о.Тольятти</a:t>
          </a:r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676473E-286E-4DDC-B70D-9232CB5ED30D}" type="parTrans" cxnId="{5F188454-232D-4BF7-812C-458A7D687F10}">
      <dgm:prSet custT="1"/>
      <dgm:spPr/>
      <dgm:t>
        <a:bodyPr/>
        <a:lstStyle/>
        <a:p>
          <a:endParaRPr lang="ru-RU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8AA55A-C0A8-4224-BB44-E84408C9FD4B}" type="sibTrans" cxnId="{5F188454-232D-4BF7-812C-458A7D687F10}">
      <dgm:prSet/>
      <dgm:spPr/>
      <dgm:t>
        <a:bodyPr/>
        <a:lstStyle/>
        <a:p>
          <a:endParaRPr lang="ru-RU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B312E73-29E8-42D1-863F-CD0672DDC9A9}">
      <dgm:prSet phldrT="[Текст]" custT="1"/>
      <dgm:spPr/>
      <dgm:t>
        <a:bodyPr/>
        <a:lstStyle/>
        <a:p>
          <a:r>
            <a: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ГБОУ СОШ №1 </a:t>
          </a:r>
          <a:r>
            <a:rPr lang="ru-RU" sz="13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г.о.Чапаевск</a:t>
          </a:r>
          <a:endParaRPr lang="ru-RU" sz="1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9BD92E4-813C-4152-BFAC-45ECDB652A49}" type="parTrans" cxnId="{CF9A4C3A-E8A6-4E3D-BA6D-F1817059AE56}">
      <dgm:prSet custT="1"/>
      <dgm:spPr/>
      <dgm:t>
        <a:bodyPr/>
        <a:lstStyle/>
        <a:p>
          <a:endParaRPr lang="ru-RU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16170BC-A9B7-4BC6-AEB8-027A39C657BC}" type="sibTrans" cxnId="{CF9A4C3A-E8A6-4E3D-BA6D-F1817059AE56}">
      <dgm:prSet/>
      <dgm:spPr/>
      <dgm:t>
        <a:bodyPr/>
        <a:lstStyle/>
        <a:p>
          <a:endParaRPr lang="ru-RU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0FB2590-2E97-4C46-959D-B372FE53CD7C}">
      <dgm:prSet phldrT="[Текст]" custT="1"/>
      <dgm:spPr/>
      <dgm:t>
        <a:bodyPr/>
        <a:lstStyle/>
        <a:p>
          <a:r>
            <a: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ГБОУ СОШ № 3              </a:t>
          </a:r>
          <a:r>
            <a:rPr lang="ru-RU" sz="13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г.Нефтегорск</a:t>
          </a:r>
          <a:endParaRPr lang="ru-RU" sz="1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7EF2A21-3250-4533-B9B6-350B6F6DB893}" type="parTrans" cxnId="{D7D66B21-F2F2-4836-B2F5-615C814057EE}">
      <dgm:prSet custT="1"/>
      <dgm:spPr/>
      <dgm:t>
        <a:bodyPr/>
        <a:lstStyle/>
        <a:p>
          <a:endParaRPr lang="ru-RU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E371FBB-1DA0-4B3D-9BA1-173CB63C7337}" type="sibTrans" cxnId="{D7D66B21-F2F2-4836-B2F5-615C814057EE}">
      <dgm:prSet/>
      <dgm:spPr/>
      <dgm:t>
        <a:bodyPr/>
        <a:lstStyle/>
        <a:p>
          <a:endParaRPr lang="ru-RU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A8AA05B-7188-497B-ABFA-87999ACD51C2}">
      <dgm:prSet custT="1"/>
      <dgm:spPr/>
      <dgm:t>
        <a:bodyPr/>
        <a:lstStyle/>
        <a:p>
          <a:r>
            <a: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ГБОУ СОШ № 2 </a:t>
          </a:r>
          <a:r>
            <a:rPr lang="ru-RU" sz="14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п.г.т.Усть-Кинельский</a:t>
          </a:r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53BBC3-C88C-42D7-8C31-1B8BA21BF90D}" type="parTrans" cxnId="{C624B040-A7B7-46C8-A044-29657609C690}">
      <dgm:prSet custT="1"/>
      <dgm:spPr/>
      <dgm:t>
        <a:bodyPr/>
        <a:lstStyle/>
        <a:p>
          <a:endParaRPr lang="ru-RU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FDDE392-3D89-4978-B18B-7231B657CEEC}" type="sibTrans" cxnId="{C624B040-A7B7-46C8-A044-29657609C690}">
      <dgm:prSet/>
      <dgm:spPr/>
      <dgm:t>
        <a:bodyPr/>
        <a:lstStyle/>
        <a:p>
          <a:endParaRPr lang="ru-RU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AE2BD7F-0A32-4A57-8B29-0AE3313193FF}">
      <dgm:prSet custT="1"/>
      <dgm:spPr/>
      <dgm:t>
        <a:bodyPr/>
        <a:lstStyle/>
        <a:p>
          <a:r>
            <a:rPr lang="ru-RU" sz="14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ГБОУ лицей № 16 г. Жигулевск</a:t>
          </a:r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E14A26C-9809-414A-9090-7D369E9B38DF}" type="parTrans" cxnId="{7966CA91-0688-43BB-8733-AE705AD0D251}">
      <dgm:prSet custT="1"/>
      <dgm:spPr/>
      <dgm:t>
        <a:bodyPr/>
        <a:lstStyle/>
        <a:p>
          <a:endParaRPr lang="ru-RU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D0FA071-E4E0-4ED2-8E52-6F51BA95DE8F}" type="sibTrans" cxnId="{7966CA91-0688-43BB-8733-AE705AD0D251}">
      <dgm:prSet/>
      <dgm:spPr/>
      <dgm:t>
        <a:bodyPr/>
        <a:lstStyle/>
        <a:p>
          <a:endParaRPr lang="ru-RU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4BA189-E72E-4494-97C0-CA0093BF90E8}">
      <dgm:prSet custT="1"/>
      <dgm:spPr/>
      <dgm:t>
        <a:bodyPr/>
        <a:lstStyle/>
        <a:p>
          <a:r>
            <a: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ГБУ ДПО СО                       «Красноярский ресурсный центр»</a:t>
          </a:r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6125FFE-DA93-4060-8099-E71A1AF1680B}" type="parTrans" cxnId="{6D837C1A-B1EA-4AAF-B92A-EE90CBDA4475}">
      <dgm:prSet custT="1"/>
      <dgm:spPr/>
      <dgm:t>
        <a:bodyPr/>
        <a:lstStyle/>
        <a:p>
          <a:endParaRPr lang="ru-RU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F9E1EF6-4F08-4084-8005-F120E8D3F27B}" type="sibTrans" cxnId="{6D837C1A-B1EA-4AAF-B92A-EE90CBDA4475}">
      <dgm:prSet/>
      <dgm:spPr/>
      <dgm:t>
        <a:bodyPr/>
        <a:lstStyle/>
        <a:p>
          <a:endParaRPr lang="ru-RU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CA54D9F-EA3C-40A4-872C-22AB750E465C}">
      <dgm:prSet custT="1"/>
      <dgm:spPr/>
      <dgm:t>
        <a:bodyPr/>
        <a:lstStyle/>
        <a:p>
          <a:r>
            <a: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ГБОУ СОШ № 7 </a:t>
          </a:r>
          <a:r>
            <a:rPr lang="ru-RU" sz="14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г.о.Новокуйбышевск</a:t>
          </a:r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3707892-7250-4E2F-8A9B-887D0E31CA79}" type="parTrans" cxnId="{8F59875F-AA78-46A5-9774-264EA492AC66}">
      <dgm:prSet custT="1"/>
      <dgm:spPr/>
      <dgm:t>
        <a:bodyPr/>
        <a:lstStyle/>
        <a:p>
          <a:endParaRPr lang="ru-RU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3BE7A64-8788-4895-B61F-E7824AE10369}" type="sibTrans" cxnId="{8F59875F-AA78-46A5-9774-264EA492AC66}">
      <dgm:prSet/>
      <dgm:spPr/>
      <dgm:t>
        <a:bodyPr/>
        <a:lstStyle/>
        <a:p>
          <a:endParaRPr lang="ru-RU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EF8B118-36E6-42D8-8599-D45558DA7495}">
      <dgm:prSet custT="1"/>
      <dgm:spPr/>
      <dgm:t>
        <a:bodyPr/>
        <a:lstStyle/>
        <a:p>
          <a:r>
            <a: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ГБОУ гимназия «ОЦ «Г</a:t>
          </a:r>
          <a:r>
            <a:rPr lang="ru-RU" sz="1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армония</a:t>
          </a:r>
          <a:r>
            <a: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» </a:t>
          </a:r>
          <a:r>
            <a:rPr lang="ru-RU" sz="14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г.о</a:t>
          </a:r>
          <a:r>
            <a: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Отрадный</a:t>
          </a:r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8ABF5A8-203A-43FA-BD51-293185CD0C28}" type="parTrans" cxnId="{FDCF6BB6-810D-4608-BBE2-8E6A6CC95D43}">
      <dgm:prSet custT="1"/>
      <dgm:spPr/>
      <dgm:t>
        <a:bodyPr/>
        <a:lstStyle/>
        <a:p>
          <a:endParaRPr lang="ru-RU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73E7726-BD3E-4329-ABFD-7D6C65C9245B}" type="sibTrans" cxnId="{FDCF6BB6-810D-4608-BBE2-8E6A6CC95D43}">
      <dgm:prSet/>
      <dgm:spPr/>
      <dgm:t>
        <a:bodyPr/>
        <a:lstStyle/>
        <a:p>
          <a:endParaRPr lang="ru-RU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E00F3DA-FE69-42F1-8280-28AAB9BEC767}">
      <dgm:prSet custT="1"/>
      <dgm:spPr/>
      <dgm:t>
        <a:bodyPr/>
        <a:lstStyle/>
        <a:p>
          <a:r>
            <a: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ГБОУ СОШ №1 «ОЦ» </a:t>
          </a:r>
          <a:r>
            <a:rPr lang="ru-RU" sz="14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с.Большая</a:t>
          </a:r>
          <a:r>
            <a: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Глушица</a:t>
          </a:r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923B180-D99B-4DE7-98B3-6B4361842CEF}" type="parTrans" cxnId="{B4F1BE1E-D469-4E9B-A8CF-7C353438EFF5}">
      <dgm:prSet custT="1"/>
      <dgm:spPr/>
      <dgm:t>
        <a:bodyPr/>
        <a:lstStyle/>
        <a:p>
          <a:endParaRPr lang="ru-RU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88775B6-7C67-4FDB-A543-9209FE1C0BD9}" type="sibTrans" cxnId="{B4F1BE1E-D469-4E9B-A8CF-7C353438EFF5}">
      <dgm:prSet/>
      <dgm:spPr/>
      <dgm:t>
        <a:bodyPr/>
        <a:lstStyle/>
        <a:p>
          <a:endParaRPr lang="ru-RU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AADB7A7-38AB-41B1-B1F0-99555F5480BE}">
      <dgm:prSet custT="1"/>
      <dgm:spPr/>
      <dgm:t>
        <a:bodyPr/>
        <a:lstStyle/>
        <a:p>
          <a:r>
            <a: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ГБОУ СОШ № 1 «ОЦ» </a:t>
          </a:r>
          <a:r>
            <a:rPr lang="ru-RU" sz="14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с.Сергиевск</a:t>
          </a:r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ED98B32-B917-469F-AD27-53819A2B2EAE}" type="parTrans" cxnId="{5CD62B6E-0B4E-490E-8302-1A73ECFEF14E}">
      <dgm:prSet custT="1"/>
      <dgm:spPr/>
      <dgm:t>
        <a:bodyPr/>
        <a:lstStyle/>
        <a:p>
          <a:endParaRPr lang="ru-RU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1D145F7-8862-46CA-816B-C33510669151}" type="sibTrans" cxnId="{5CD62B6E-0B4E-490E-8302-1A73ECFEF14E}">
      <dgm:prSet/>
      <dgm:spPr/>
      <dgm:t>
        <a:bodyPr/>
        <a:lstStyle/>
        <a:p>
          <a:endParaRPr lang="ru-RU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515C703-BFCB-46EB-B6E6-CD17FB1C45B8}">
      <dgm:prSet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ГБОУ СОШ № 4 </a:t>
          </a:r>
          <a:r>
            <a:rPr lang="ru-RU" sz="14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г.о.Сызрань</a:t>
          </a:r>
          <a:endParaRPr lang="ru-RU" sz="14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0A7608-A78E-4A80-B748-DA5958CBB711}" type="parTrans" cxnId="{E926DEAE-1805-4363-B5EF-849FFEFDD734}">
      <dgm:prSet custT="1"/>
      <dgm:spPr/>
      <dgm:t>
        <a:bodyPr/>
        <a:lstStyle/>
        <a:p>
          <a:endParaRPr lang="ru-RU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BAD6867-5851-4F3E-B480-579E67039406}" type="sibTrans" cxnId="{E926DEAE-1805-4363-B5EF-849FFEFDD734}">
      <dgm:prSet/>
      <dgm:spPr/>
      <dgm:t>
        <a:bodyPr/>
        <a:lstStyle/>
        <a:p>
          <a:endParaRPr lang="ru-RU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0E2B0C2-C7AA-41C0-A1CC-9EBCEC080717}" type="pres">
      <dgm:prSet presAssocID="{BAE801C8-8D2C-49B3-82B6-66C7F1BBF87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98A55A-ACAC-4452-ACC1-EA58BF2701A8}" type="pres">
      <dgm:prSet presAssocID="{88D79A7B-78D9-469D-AE98-078FF2200EC0}" presName="centerShape" presStyleLbl="node0" presStyleIdx="0" presStyleCnt="1" custScaleX="135817" custScaleY="134296"/>
      <dgm:spPr/>
      <dgm:t>
        <a:bodyPr/>
        <a:lstStyle/>
        <a:p>
          <a:endParaRPr lang="ru-RU"/>
        </a:p>
      </dgm:t>
    </dgm:pt>
    <dgm:pt modelId="{92698D22-0045-4EDF-9B3E-76FBA97E2689}" type="pres">
      <dgm:prSet presAssocID="{210B6649-0170-483E-80FA-631D989A1AED}" presName="Name9" presStyleLbl="parChTrans1D2" presStyleIdx="0" presStyleCnt="12"/>
      <dgm:spPr/>
      <dgm:t>
        <a:bodyPr/>
        <a:lstStyle/>
        <a:p>
          <a:endParaRPr lang="ru-RU"/>
        </a:p>
      </dgm:t>
    </dgm:pt>
    <dgm:pt modelId="{4AF986CB-C87D-4B1B-BDB0-DA68904213BC}" type="pres">
      <dgm:prSet presAssocID="{210B6649-0170-483E-80FA-631D989A1AED}" presName="connTx" presStyleLbl="parChTrans1D2" presStyleIdx="0" presStyleCnt="12"/>
      <dgm:spPr/>
      <dgm:t>
        <a:bodyPr/>
        <a:lstStyle/>
        <a:p>
          <a:endParaRPr lang="ru-RU"/>
        </a:p>
      </dgm:t>
    </dgm:pt>
    <dgm:pt modelId="{649DC1F4-06E3-4130-A57F-049A7E635D05}" type="pres">
      <dgm:prSet presAssocID="{F6105166-F45F-42FF-BCA6-366957E33C7B}" presName="node" presStyleLbl="node1" presStyleIdx="0" presStyleCnt="12" custScaleX="135817" custScaleY="1342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846E71-F260-4C2A-AFFC-E7422FCFC245}" type="pres">
      <dgm:prSet presAssocID="{FE0A7608-A78E-4A80-B748-DA5958CBB711}" presName="Name9" presStyleLbl="parChTrans1D2" presStyleIdx="1" presStyleCnt="12"/>
      <dgm:spPr/>
      <dgm:t>
        <a:bodyPr/>
        <a:lstStyle/>
        <a:p>
          <a:endParaRPr lang="ru-RU"/>
        </a:p>
      </dgm:t>
    </dgm:pt>
    <dgm:pt modelId="{2B6338FE-7584-46E4-8DED-A7A3CE3AB3BC}" type="pres">
      <dgm:prSet presAssocID="{FE0A7608-A78E-4A80-B748-DA5958CBB711}" presName="connTx" presStyleLbl="parChTrans1D2" presStyleIdx="1" presStyleCnt="12"/>
      <dgm:spPr/>
      <dgm:t>
        <a:bodyPr/>
        <a:lstStyle/>
        <a:p>
          <a:endParaRPr lang="ru-RU"/>
        </a:p>
      </dgm:t>
    </dgm:pt>
    <dgm:pt modelId="{698E3A04-6566-4E84-8CED-D296D063B23D}" type="pres">
      <dgm:prSet presAssocID="{5515C703-BFCB-46EB-B6E6-CD17FB1C45B8}" presName="node" presStyleLbl="node1" presStyleIdx="1" presStyleCnt="12" custScaleX="135817" custScaleY="1342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4BC19D-2E68-448F-A05E-F78DF0976159}" type="pres">
      <dgm:prSet presAssocID="{5ED98B32-B917-469F-AD27-53819A2B2EAE}" presName="Name9" presStyleLbl="parChTrans1D2" presStyleIdx="2" presStyleCnt="12"/>
      <dgm:spPr/>
      <dgm:t>
        <a:bodyPr/>
        <a:lstStyle/>
        <a:p>
          <a:endParaRPr lang="ru-RU"/>
        </a:p>
      </dgm:t>
    </dgm:pt>
    <dgm:pt modelId="{FC56E510-B6A3-439B-AE97-992265DCD6A7}" type="pres">
      <dgm:prSet presAssocID="{5ED98B32-B917-469F-AD27-53819A2B2EAE}" presName="connTx" presStyleLbl="parChTrans1D2" presStyleIdx="2" presStyleCnt="12"/>
      <dgm:spPr/>
      <dgm:t>
        <a:bodyPr/>
        <a:lstStyle/>
        <a:p>
          <a:endParaRPr lang="ru-RU"/>
        </a:p>
      </dgm:t>
    </dgm:pt>
    <dgm:pt modelId="{0B70766A-B70B-4C43-A2AD-81369B06506D}" type="pres">
      <dgm:prSet presAssocID="{AAADB7A7-38AB-41B1-B1F0-99555F5480BE}" presName="node" presStyleLbl="node1" presStyleIdx="2" presStyleCnt="12" custScaleX="135817" custScaleY="1342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7DE983-E1C3-4F02-8817-7A7702377771}" type="pres">
      <dgm:prSet presAssocID="{5D53BBC3-C88C-42D7-8C31-1B8BA21BF90D}" presName="Name9" presStyleLbl="parChTrans1D2" presStyleIdx="3" presStyleCnt="12"/>
      <dgm:spPr/>
      <dgm:t>
        <a:bodyPr/>
        <a:lstStyle/>
        <a:p>
          <a:endParaRPr lang="ru-RU"/>
        </a:p>
      </dgm:t>
    </dgm:pt>
    <dgm:pt modelId="{426E94BA-4CAF-4D66-A92C-6E7D9C9FC302}" type="pres">
      <dgm:prSet presAssocID="{5D53BBC3-C88C-42D7-8C31-1B8BA21BF90D}" presName="connTx" presStyleLbl="parChTrans1D2" presStyleIdx="3" presStyleCnt="12"/>
      <dgm:spPr/>
      <dgm:t>
        <a:bodyPr/>
        <a:lstStyle/>
        <a:p>
          <a:endParaRPr lang="ru-RU"/>
        </a:p>
      </dgm:t>
    </dgm:pt>
    <dgm:pt modelId="{4A2B6D27-A58E-4D1A-AA26-32AA0A38DFFD}" type="pres">
      <dgm:prSet presAssocID="{CA8AA05B-7188-497B-ABFA-87999ACD51C2}" presName="node" presStyleLbl="node1" presStyleIdx="3" presStyleCnt="12" custScaleX="135817" custScaleY="1342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953CE0-B1FF-4271-BBAD-EC7427088739}" type="pres">
      <dgm:prSet presAssocID="{3923B180-D99B-4DE7-98B3-6B4361842CEF}" presName="Name9" presStyleLbl="parChTrans1D2" presStyleIdx="4" presStyleCnt="12"/>
      <dgm:spPr/>
      <dgm:t>
        <a:bodyPr/>
        <a:lstStyle/>
        <a:p>
          <a:endParaRPr lang="ru-RU"/>
        </a:p>
      </dgm:t>
    </dgm:pt>
    <dgm:pt modelId="{97544FAC-F2EF-42D8-A32B-CE22B04CBBC8}" type="pres">
      <dgm:prSet presAssocID="{3923B180-D99B-4DE7-98B3-6B4361842CEF}" presName="connTx" presStyleLbl="parChTrans1D2" presStyleIdx="4" presStyleCnt="12"/>
      <dgm:spPr/>
      <dgm:t>
        <a:bodyPr/>
        <a:lstStyle/>
        <a:p>
          <a:endParaRPr lang="ru-RU"/>
        </a:p>
      </dgm:t>
    </dgm:pt>
    <dgm:pt modelId="{FB569742-7EA6-4AD3-9D7C-4D5FCFAE9C92}" type="pres">
      <dgm:prSet presAssocID="{1E00F3DA-FE69-42F1-8280-28AAB9BEC767}" presName="node" presStyleLbl="node1" presStyleIdx="4" presStyleCnt="12" custScaleX="135817" custScaleY="1342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E0FB05-4A83-46F9-8077-FB46E2664E94}" type="pres">
      <dgm:prSet presAssocID="{48ABF5A8-203A-43FA-BD51-293185CD0C28}" presName="Name9" presStyleLbl="parChTrans1D2" presStyleIdx="5" presStyleCnt="12"/>
      <dgm:spPr/>
      <dgm:t>
        <a:bodyPr/>
        <a:lstStyle/>
        <a:p>
          <a:endParaRPr lang="ru-RU"/>
        </a:p>
      </dgm:t>
    </dgm:pt>
    <dgm:pt modelId="{0583F2CF-9E0B-4BE7-A45E-2ED30FAA721C}" type="pres">
      <dgm:prSet presAssocID="{48ABF5A8-203A-43FA-BD51-293185CD0C28}" presName="connTx" presStyleLbl="parChTrans1D2" presStyleIdx="5" presStyleCnt="12"/>
      <dgm:spPr/>
      <dgm:t>
        <a:bodyPr/>
        <a:lstStyle/>
        <a:p>
          <a:endParaRPr lang="ru-RU"/>
        </a:p>
      </dgm:t>
    </dgm:pt>
    <dgm:pt modelId="{35B3C24E-BAA9-4B71-B1B9-00E3D8FC417F}" type="pres">
      <dgm:prSet presAssocID="{7EF8B118-36E6-42D8-8599-D45558DA7495}" presName="node" presStyleLbl="node1" presStyleIdx="5" presStyleCnt="12" custScaleX="135817" custScaleY="1342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613969-E75C-441F-AB75-75E1FD53306F}" type="pres">
      <dgm:prSet presAssocID="{E3707892-7250-4E2F-8A9B-887D0E31CA79}" presName="Name9" presStyleLbl="parChTrans1D2" presStyleIdx="6" presStyleCnt="12"/>
      <dgm:spPr/>
      <dgm:t>
        <a:bodyPr/>
        <a:lstStyle/>
        <a:p>
          <a:endParaRPr lang="ru-RU"/>
        </a:p>
      </dgm:t>
    </dgm:pt>
    <dgm:pt modelId="{4B18FF57-2DAD-4F7C-B4F1-0035AFAC1D64}" type="pres">
      <dgm:prSet presAssocID="{E3707892-7250-4E2F-8A9B-887D0E31CA79}" presName="connTx" presStyleLbl="parChTrans1D2" presStyleIdx="6" presStyleCnt="12"/>
      <dgm:spPr/>
      <dgm:t>
        <a:bodyPr/>
        <a:lstStyle/>
        <a:p>
          <a:endParaRPr lang="ru-RU"/>
        </a:p>
      </dgm:t>
    </dgm:pt>
    <dgm:pt modelId="{E7B32114-CA8B-4CEC-A382-A224D1E4433A}" type="pres">
      <dgm:prSet presAssocID="{BCA54D9F-EA3C-40A4-872C-22AB750E465C}" presName="node" presStyleLbl="node1" presStyleIdx="6" presStyleCnt="12" custScaleX="135817" custScaleY="1342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44D01C-BED4-4B1F-ACE1-BA9C578110A1}" type="pres">
      <dgm:prSet presAssocID="{A6125FFE-DA93-4060-8099-E71A1AF1680B}" presName="Name9" presStyleLbl="parChTrans1D2" presStyleIdx="7" presStyleCnt="12"/>
      <dgm:spPr/>
      <dgm:t>
        <a:bodyPr/>
        <a:lstStyle/>
        <a:p>
          <a:endParaRPr lang="ru-RU"/>
        </a:p>
      </dgm:t>
    </dgm:pt>
    <dgm:pt modelId="{0E47F790-7500-44B6-A8B1-43A8EF34BBBF}" type="pres">
      <dgm:prSet presAssocID="{A6125FFE-DA93-4060-8099-E71A1AF1680B}" presName="connTx" presStyleLbl="parChTrans1D2" presStyleIdx="7" presStyleCnt="12"/>
      <dgm:spPr/>
      <dgm:t>
        <a:bodyPr/>
        <a:lstStyle/>
        <a:p>
          <a:endParaRPr lang="ru-RU"/>
        </a:p>
      </dgm:t>
    </dgm:pt>
    <dgm:pt modelId="{48CAD512-CFFC-4F43-8601-20148D8A4891}" type="pres">
      <dgm:prSet presAssocID="{E14BA189-E72E-4494-97C0-CA0093BF90E8}" presName="node" presStyleLbl="node1" presStyleIdx="7" presStyleCnt="12" custScaleX="135817" custScaleY="1342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973EB3-F418-4243-A5C1-A24382013CAE}" type="pres">
      <dgm:prSet presAssocID="{7E14A26C-9809-414A-9090-7D369E9B38DF}" presName="Name9" presStyleLbl="parChTrans1D2" presStyleIdx="8" presStyleCnt="12"/>
      <dgm:spPr/>
      <dgm:t>
        <a:bodyPr/>
        <a:lstStyle/>
        <a:p>
          <a:endParaRPr lang="ru-RU"/>
        </a:p>
      </dgm:t>
    </dgm:pt>
    <dgm:pt modelId="{422351C7-1F07-4725-9A09-23F075090C74}" type="pres">
      <dgm:prSet presAssocID="{7E14A26C-9809-414A-9090-7D369E9B38DF}" presName="connTx" presStyleLbl="parChTrans1D2" presStyleIdx="8" presStyleCnt="12"/>
      <dgm:spPr/>
      <dgm:t>
        <a:bodyPr/>
        <a:lstStyle/>
        <a:p>
          <a:endParaRPr lang="ru-RU"/>
        </a:p>
      </dgm:t>
    </dgm:pt>
    <dgm:pt modelId="{E5B39869-CE3B-4B2C-B3EC-8069B0BD5712}" type="pres">
      <dgm:prSet presAssocID="{0AE2BD7F-0A32-4A57-8B29-0AE3313193FF}" presName="node" presStyleLbl="node1" presStyleIdx="8" presStyleCnt="12" custScaleX="135817" custScaleY="1342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548A4D-971F-45B8-A4AF-87E9CF40E82F}" type="pres">
      <dgm:prSet presAssocID="{F676473E-286E-4DDC-B70D-9232CB5ED30D}" presName="Name9" presStyleLbl="parChTrans1D2" presStyleIdx="9" presStyleCnt="12"/>
      <dgm:spPr/>
      <dgm:t>
        <a:bodyPr/>
        <a:lstStyle/>
        <a:p>
          <a:endParaRPr lang="ru-RU"/>
        </a:p>
      </dgm:t>
    </dgm:pt>
    <dgm:pt modelId="{56872794-E03E-44A7-81DE-137CC1CBD606}" type="pres">
      <dgm:prSet presAssocID="{F676473E-286E-4DDC-B70D-9232CB5ED30D}" presName="connTx" presStyleLbl="parChTrans1D2" presStyleIdx="9" presStyleCnt="12"/>
      <dgm:spPr/>
      <dgm:t>
        <a:bodyPr/>
        <a:lstStyle/>
        <a:p>
          <a:endParaRPr lang="ru-RU"/>
        </a:p>
      </dgm:t>
    </dgm:pt>
    <dgm:pt modelId="{1D891386-9D41-482A-8FB1-3BC098AC85C5}" type="pres">
      <dgm:prSet presAssocID="{1C4450A7-5840-46F1-BF6D-DC241E4FF2B8}" presName="node" presStyleLbl="node1" presStyleIdx="9" presStyleCnt="12" custScaleX="135817" custScaleY="1342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1C024C-6EC8-4AF9-9894-27C3D491DAD8}" type="pres">
      <dgm:prSet presAssocID="{59BD92E4-813C-4152-BFAC-45ECDB652A49}" presName="Name9" presStyleLbl="parChTrans1D2" presStyleIdx="10" presStyleCnt="12"/>
      <dgm:spPr/>
      <dgm:t>
        <a:bodyPr/>
        <a:lstStyle/>
        <a:p>
          <a:endParaRPr lang="ru-RU"/>
        </a:p>
      </dgm:t>
    </dgm:pt>
    <dgm:pt modelId="{2A285EF5-C0A6-46E7-B666-BD2E01012EEF}" type="pres">
      <dgm:prSet presAssocID="{59BD92E4-813C-4152-BFAC-45ECDB652A49}" presName="connTx" presStyleLbl="parChTrans1D2" presStyleIdx="10" presStyleCnt="12"/>
      <dgm:spPr/>
      <dgm:t>
        <a:bodyPr/>
        <a:lstStyle/>
        <a:p>
          <a:endParaRPr lang="ru-RU"/>
        </a:p>
      </dgm:t>
    </dgm:pt>
    <dgm:pt modelId="{E673F88F-28B9-4697-865F-955F35583489}" type="pres">
      <dgm:prSet presAssocID="{0B312E73-29E8-42D1-863F-CD0672DDC9A9}" presName="node" presStyleLbl="node1" presStyleIdx="10" presStyleCnt="12" custScaleX="135817" custScaleY="1342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2622CC-B783-4910-BB9F-C8E5494FFD8E}" type="pres">
      <dgm:prSet presAssocID="{07EF2A21-3250-4533-B9B6-350B6F6DB893}" presName="Name9" presStyleLbl="parChTrans1D2" presStyleIdx="11" presStyleCnt="12"/>
      <dgm:spPr/>
      <dgm:t>
        <a:bodyPr/>
        <a:lstStyle/>
        <a:p>
          <a:endParaRPr lang="ru-RU"/>
        </a:p>
      </dgm:t>
    </dgm:pt>
    <dgm:pt modelId="{24BA7FD8-EC08-40DC-B69F-264BE8394252}" type="pres">
      <dgm:prSet presAssocID="{07EF2A21-3250-4533-B9B6-350B6F6DB893}" presName="connTx" presStyleLbl="parChTrans1D2" presStyleIdx="11" presStyleCnt="12"/>
      <dgm:spPr/>
      <dgm:t>
        <a:bodyPr/>
        <a:lstStyle/>
        <a:p>
          <a:endParaRPr lang="ru-RU"/>
        </a:p>
      </dgm:t>
    </dgm:pt>
    <dgm:pt modelId="{504D49FA-52DA-41F7-8FDC-AE7B7E33453A}" type="pres">
      <dgm:prSet presAssocID="{70FB2590-2E97-4C46-959D-B372FE53CD7C}" presName="node" presStyleLbl="node1" presStyleIdx="11" presStyleCnt="12" custScaleX="135817" custScaleY="1342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64B28D-7016-4D82-B988-44086CF58AB2}" type="presOf" srcId="{210B6649-0170-483E-80FA-631D989A1AED}" destId="{92698D22-0045-4EDF-9B3E-76FBA97E2689}" srcOrd="0" destOrd="0" presId="urn:microsoft.com/office/officeart/2005/8/layout/radial1"/>
    <dgm:cxn modelId="{B4F1BE1E-D469-4E9B-A8CF-7C353438EFF5}" srcId="{88D79A7B-78D9-469D-AE98-078FF2200EC0}" destId="{1E00F3DA-FE69-42F1-8280-28AAB9BEC767}" srcOrd="4" destOrd="0" parTransId="{3923B180-D99B-4DE7-98B3-6B4361842CEF}" sibTransId="{788775B6-7C67-4FDB-A543-9209FE1C0BD9}"/>
    <dgm:cxn modelId="{A89115EE-CB66-44E5-99DC-B046CB9FCD98}" type="presOf" srcId="{E3707892-7250-4E2F-8A9B-887D0E31CA79}" destId="{C3613969-E75C-441F-AB75-75E1FD53306F}" srcOrd="0" destOrd="0" presId="urn:microsoft.com/office/officeart/2005/8/layout/radial1"/>
    <dgm:cxn modelId="{E926DEAE-1805-4363-B5EF-849FFEFDD734}" srcId="{88D79A7B-78D9-469D-AE98-078FF2200EC0}" destId="{5515C703-BFCB-46EB-B6E6-CD17FB1C45B8}" srcOrd="1" destOrd="0" parTransId="{FE0A7608-A78E-4A80-B748-DA5958CBB711}" sibTransId="{ABAD6867-5851-4F3E-B480-579E67039406}"/>
    <dgm:cxn modelId="{D6F2F877-96A7-4FA7-98BF-864CAB5FD1E1}" type="presOf" srcId="{FE0A7608-A78E-4A80-B748-DA5958CBB711}" destId="{2B6338FE-7584-46E4-8DED-A7A3CE3AB3BC}" srcOrd="1" destOrd="0" presId="urn:microsoft.com/office/officeart/2005/8/layout/radial1"/>
    <dgm:cxn modelId="{5C657731-62B0-4306-AC20-E3EE230E6E9D}" type="presOf" srcId="{F676473E-286E-4DDC-B70D-9232CB5ED30D}" destId="{17548A4D-971F-45B8-A4AF-87E9CF40E82F}" srcOrd="0" destOrd="0" presId="urn:microsoft.com/office/officeart/2005/8/layout/radial1"/>
    <dgm:cxn modelId="{5587AFC5-A543-497F-AA3B-CC12954A2C57}" type="presOf" srcId="{59BD92E4-813C-4152-BFAC-45ECDB652A49}" destId="{2A285EF5-C0A6-46E7-B666-BD2E01012EEF}" srcOrd="1" destOrd="0" presId="urn:microsoft.com/office/officeart/2005/8/layout/radial1"/>
    <dgm:cxn modelId="{99BA846B-CF7B-41C6-AB97-C1EC8C47E822}" type="presOf" srcId="{CA8AA05B-7188-497B-ABFA-87999ACD51C2}" destId="{4A2B6D27-A58E-4D1A-AA26-32AA0A38DFFD}" srcOrd="0" destOrd="0" presId="urn:microsoft.com/office/officeart/2005/8/layout/radial1"/>
    <dgm:cxn modelId="{1814A481-9EBC-4A79-8E8F-FAE1830DB501}" type="presOf" srcId="{5ED98B32-B917-469F-AD27-53819A2B2EAE}" destId="{FC56E510-B6A3-439B-AE97-992265DCD6A7}" srcOrd="1" destOrd="0" presId="urn:microsoft.com/office/officeart/2005/8/layout/radial1"/>
    <dgm:cxn modelId="{FC7525E8-E504-46A3-A475-233A1F18EEEA}" type="presOf" srcId="{07EF2A21-3250-4533-B9B6-350B6F6DB893}" destId="{24BA7FD8-EC08-40DC-B69F-264BE8394252}" srcOrd="1" destOrd="0" presId="urn:microsoft.com/office/officeart/2005/8/layout/radial1"/>
    <dgm:cxn modelId="{0F11363C-5155-4AA4-A63E-B11EFF9ABC8B}" type="presOf" srcId="{5D53BBC3-C88C-42D7-8C31-1B8BA21BF90D}" destId="{2B7DE983-E1C3-4F02-8817-7A7702377771}" srcOrd="0" destOrd="0" presId="urn:microsoft.com/office/officeart/2005/8/layout/radial1"/>
    <dgm:cxn modelId="{9F657B32-54B4-4674-8203-28CE7784245B}" type="presOf" srcId="{5D53BBC3-C88C-42D7-8C31-1B8BA21BF90D}" destId="{426E94BA-4CAF-4D66-A92C-6E7D9C9FC302}" srcOrd="1" destOrd="0" presId="urn:microsoft.com/office/officeart/2005/8/layout/radial1"/>
    <dgm:cxn modelId="{1FFE9D2C-1E05-491E-A6EB-CC3FCA438B14}" type="presOf" srcId="{07EF2A21-3250-4533-B9B6-350B6F6DB893}" destId="{7E2622CC-B783-4910-BB9F-C8E5494FFD8E}" srcOrd="0" destOrd="0" presId="urn:microsoft.com/office/officeart/2005/8/layout/radial1"/>
    <dgm:cxn modelId="{5B1B8B0E-59BD-4148-810F-8A02690C5C51}" type="presOf" srcId="{48ABF5A8-203A-43FA-BD51-293185CD0C28}" destId="{0583F2CF-9E0B-4BE7-A45E-2ED30FAA721C}" srcOrd="1" destOrd="0" presId="urn:microsoft.com/office/officeart/2005/8/layout/radial1"/>
    <dgm:cxn modelId="{5B35F1A4-3E5D-49E4-BFC0-73391E6A4F15}" type="presOf" srcId="{7EF8B118-36E6-42D8-8599-D45558DA7495}" destId="{35B3C24E-BAA9-4B71-B1B9-00E3D8FC417F}" srcOrd="0" destOrd="0" presId="urn:microsoft.com/office/officeart/2005/8/layout/radial1"/>
    <dgm:cxn modelId="{F02BB7CB-B2A6-4142-A366-EB38E90E6440}" type="presOf" srcId="{0B312E73-29E8-42D1-863F-CD0672DDC9A9}" destId="{E673F88F-28B9-4697-865F-955F35583489}" srcOrd="0" destOrd="0" presId="urn:microsoft.com/office/officeart/2005/8/layout/radial1"/>
    <dgm:cxn modelId="{5F188454-232D-4BF7-812C-458A7D687F10}" srcId="{88D79A7B-78D9-469D-AE98-078FF2200EC0}" destId="{1C4450A7-5840-46F1-BF6D-DC241E4FF2B8}" srcOrd="9" destOrd="0" parTransId="{F676473E-286E-4DDC-B70D-9232CB5ED30D}" sibTransId="{208AA55A-C0A8-4224-BB44-E84408C9FD4B}"/>
    <dgm:cxn modelId="{CF9A4C3A-E8A6-4E3D-BA6D-F1817059AE56}" srcId="{88D79A7B-78D9-469D-AE98-078FF2200EC0}" destId="{0B312E73-29E8-42D1-863F-CD0672DDC9A9}" srcOrd="10" destOrd="0" parTransId="{59BD92E4-813C-4152-BFAC-45ECDB652A49}" sibTransId="{B16170BC-A9B7-4BC6-AEB8-027A39C657BC}"/>
    <dgm:cxn modelId="{FDCF6BB6-810D-4608-BBE2-8E6A6CC95D43}" srcId="{88D79A7B-78D9-469D-AE98-078FF2200EC0}" destId="{7EF8B118-36E6-42D8-8599-D45558DA7495}" srcOrd="5" destOrd="0" parTransId="{48ABF5A8-203A-43FA-BD51-293185CD0C28}" sibTransId="{673E7726-BD3E-4329-ABFD-7D6C65C9245B}"/>
    <dgm:cxn modelId="{558A6FC0-C2AD-4EE2-8064-54F7BD1507D8}" type="presOf" srcId="{AAADB7A7-38AB-41B1-B1F0-99555F5480BE}" destId="{0B70766A-B70B-4C43-A2AD-81369B06506D}" srcOrd="0" destOrd="0" presId="urn:microsoft.com/office/officeart/2005/8/layout/radial1"/>
    <dgm:cxn modelId="{22A4F4CE-568D-4860-A386-9D226263A58E}" type="presOf" srcId="{F6105166-F45F-42FF-BCA6-366957E33C7B}" destId="{649DC1F4-06E3-4130-A57F-049A7E635D05}" srcOrd="0" destOrd="0" presId="urn:microsoft.com/office/officeart/2005/8/layout/radial1"/>
    <dgm:cxn modelId="{6D837C1A-B1EA-4AAF-B92A-EE90CBDA4475}" srcId="{88D79A7B-78D9-469D-AE98-078FF2200EC0}" destId="{E14BA189-E72E-4494-97C0-CA0093BF90E8}" srcOrd="7" destOrd="0" parTransId="{A6125FFE-DA93-4060-8099-E71A1AF1680B}" sibTransId="{4F9E1EF6-4F08-4084-8005-F120E8D3F27B}"/>
    <dgm:cxn modelId="{80026155-42AB-4976-8E6E-BEE83ABBD689}" type="presOf" srcId="{BCA54D9F-EA3C-40A4-872C-22AB750E465C}" destId="{E7B32114-CA8B-4CEC-A382-A224D1E4433A}" srcOrd="0" destOrd="0" presId="urn:microsoft.com/office/officeart/2005/8/layout/radial1"/>
    <dgm:cxn modelId="{9F7E53FD-D4CF-4B11-BC69-4BB90BD2C3C2}" type="presOf" srcId="{5515C703-BFCB-46EB-B6E6-CD17FB1C45B8}" destId="{698E3A04-6566-4E84-8CED-D296D063B23D}" srcOrd="0" destOrd="0" presId="urn:microsoft.com/office/officeart/2005/8/layout/radial1"/>
    <dgm:cxn modelId="{A81106C8-C076-4E40-969E-6A0762A0ACDF}" type="presOf" srcId="{70FB2590-2E97-4C46-959D-B372FE53CD7C}" destId="{504D49FA-52DA-41F7-8FDC-AE7B7E33453A}" srcOrd="0" destOrd="0" presId="urn:microsoft.com/office/officeart/2005/8/layout/radial1"/>
    <dgm:cxn modelId="{A815F9A8-DF68-4C19-92F8-492CAF8A11B8}" type="presOf" srcId="{48ABF5A8-203A-43FA-BD51-293185CD0C28}" destId="{C5E0FB05-4A83-46F9-8077-FB46E2664E94}" srcOrd="0" destOrd="0" presId="urn:microsoft.com/office/officeart/2005/8/layout/radial1"/>
    <dgm:cxn modelId="{C624B040-A7B7-46C8-A044-29657609C690}" srcId="{88D79A7B-78D9-469D-AE98-078FF2200EC0}" destId="{CA8AA05B-7188-497B-ABFA-87999ACD51C2}" srcOrd="3" destOrd="0" parTransId="{5D53BBC3-C88C-42D7-8C31-1B8BA21BF90D}" sibTransId="{5FDDE392-3D89-4978-B18B-7231B657CEEC}"/>
    <dgm:cxn modelId="{C5F6FF67-CFB5-4B82-A916-ED64EB74581E}" type="presOf" srcId="{E14BA189-E72E-4494-97C0-CA0093BF90E8}" destId="{48CAD512-CFFC-4F43-8601-20148D8A4891}" srcOrd="0" destOrd="0" presId="urn:microsoft.com/office/officeart/2005/8/layout/radial1"/>
    <dgm:cxn modelId="{6D5D2C24-120C-4764-810A-E55EBCF9B075}" type="presOf" srcId="{A6125FFE-DA93-4060-8099-E71A1AF1680B}" destId="{AE44D01C-BED4-4B1F-ACE1-BA9C578110A1}" srcOrd="0" destOrd="0" presId="urn:microsoft.com/office/officeart/2005/8/layout/radial1"/>
    <dgm:cxn modelId="{E8AC7623-0006-4878-BFE6-D3FC309142C5}" type="presOf" srcId="{59BD92E4-813C-4152-BFAC-45ECDB652A49}" destId="{481C024C-6EC8-4AF9-9894-27C3D491DAD8}" srcOrd="0" destOrd="0" presId="urn:microsoft.com/office/officeart/2005/8/layout/radial1"/>
    <dgm:cxn modelId="{F60ECB6F-B88A-4D96-A8BE-0A1D23C8B971}" type="presOf" srcId="{3923B180-D99B-4DE7-98B3-6B4361842CEF}" destId="{AF953CE0-B1FF-4271-BBAD-EC7427088739}" srcOrd="0" destOrd="0" presId="urn:microsoft.com/office/officeart/2005/8/layout/radial1"/>
    <dgm:cxn modelId="{D7D66B21-F2F2-4836-B2F5-615C814057EE}" srcId="{88D79A7B-78D9-469D-AE98-078FF2200EC0}" destId="{70FB2590-2E97-4C46-959D-B372FE53CD7C}" srcOrd="11" destOrd="0" parTransId="{07EF2A21-3250-4533-B9B6-350B6F6DB893}" sibTransId="{6E371FBB-1DA0-4B3D-9BA1-173CB63C7337}"/>
    <dgm:cxn modelId="{E4FE6EFD-8D35-4116-99ED-25065D778105}" type="presOf" srcId="{0AE2BD7F-0A32-4A57-8B29-0AE3313193FF}" destId="{E5B39869-CE3B-4B2C-B3EC-8069B0BD5712}" srcOrd="0" destOrd="0" presId="urn:microsoft.com/office/officeart/2005/8/layout/radial1"/>
    <dgm:cxn modelId="{5CD62B6E-0B4E-490E-8302-1A73ECFEF14E}" srcId="{88D79A7B-78D9-469D-AE98-078FF2200EC0}" destId="{AAADB7A7-38AB-41B1-B1F0-99555F5480BE}" srcOrd="2" destOrd="0" parTransId="{5ED98B32-B917-469F-AD27-53819A2B2EAE}" sibTransId="{61D145F7-8862-46CA-816B-C33510669151}"/>
    <dgm:cxn modelId="{C84988B0-714A-4971-BCCB-3122D9F27740}" type="presOf" srcId="{210B6649-0170-483E-80FA-631D989A1AED}" destId="{4AF986CB-C87D-4B1B-BDB0-DA68904213BC}" srcOrd="1" destOrd="0" presId="urn:microsoft.com/office/officeart/2005/8/layout/radial1"/>
    <dgm:cxn modelId="{7A75D864-4C0A-4DE1-8006-5E88413395B1}" srcId="{88D79A7B-78D9-469D-AE98-078FF2200EC0}" destId="{F6105166-F45F-42FF-BCA6-366957E33C7B}" srcOrd="0" destOrd="0" parTransId="{210B6649-0170-483E-80FA-631D989A1AED}" sibTransId="{AD87DC42-C4CD-4BEE-BE6C-126B69787F88}"/>
    <dgm:cxn modelId="{130DFB0D-9A9C-4E05-8175-87A6345EBFA4}" type="presOf" srcId="{BAE801C8-8D2C-49B3-82B6-66C7F1BBF87B}" destId="{B0E2B0C2-C7AA-41C0-A1CC-9EBCEC080717}" srcOrd="0" destOrd="0" presId="urn:microsoft.com/office/officeart/2005/8/layout/radial1"/>
    <dgm:cxn modelId="{D93E2E26-C959-464A-B6BC-2F2CF8182093}" type="presOf" srcId="{88D79A7B-78D9-469D-AE98-078FF2200EC0}" destId="{7798A55A-ACAC-4452-ACC1-EA58BF2701A8}" srcOrd="0" destOrd="0" presId="urn:microsoft.com/office/officeart/2005/8/layout/radial1"/>
    <dgm:cxn modelId="{DB4E35D8-F52F-4EBD-9D46-9C73C2009202}" srcId="{BAE801C8-8D2C-49B3-82B6-66C7F1BBF87B}" destId="{88D79A7B-78D9-469D-AE98-078FF2200EC0}" srcOrd="0" destOrd="0" parTransId="{333F0613-122B-49D0-8FE4-50243559034C}" sibTransId="{63BAA7B9-950F-4C78-A6C6-0FED42B9614F}"/>
    <dgm:cxn modelId="{24ECA8FC-77CC-4E94-A7FE-92605DF1C911}" type="presOf" srcId="{5ED98B32-B917-469F-AD27-53819A2B2EAE}" destId="{324BC19D-2E68-448F-A05E-F78DF0976159}" srcOrd="0" destOrd="0" presId="urn:microsoft.com/office/officeart/2005/8/layout/radial1"/>
    <dgm:cxn modelId="{99305BC7-9940-430C-AF04-0C60DD335738}" type="presOf" srcId="{7E14A26C-9809-414A-9090-7D369E9B38DF}" destId="{422351C7-1F07-4725-9A09-23F075090C74}" srcOrd="1" destOrd="0" presId="urn:microsoft.com/office/officeart/2005/8/layout/radial1"/>
    <dgm:cxn modelId="{BB6A709C-4578-4FB2-AA23-350DDC3B6E59}" type="presOf" srcId="{FE0A7608-A78E-4A80-B748-DA5958CBB711}" destId="{24846E71-F260-4C2A-AFFC-E7422FCFC245}" srcOrd="0" destOrd="0" presId="urn:microsoft.com/office/officeart/2005/8/layout/radial1"/>
    <dgm:cxn modelId="{A9CFEC78-C12E-448D-BE45-D7F72C2685E6}" type="presOf" srcId="{F676473E-286E-4DDC-B70D-9232CB5ED30D}" destId="{56872794-E03E-44A7-81DE-137CC1CBD606}" srcOrd="1" destOrd="0" presId="urn:microsoft.com/office/officeart/2005/8/layout/radial1"/>
    <dgm:cxn modelId="{8449000D-D97C-4C47-B2D3-11C5BBED4AFF}" type="presOf" srcId="{A6125FFE-DA93-4060-8099-E71A1AF1680B}" destId="{0E47F790-7500-44B6-A8B1-43A8EF34BBBF}" srcOrd="1" destOrd="0" presId="urn:microsoft.com/office/officeart/2005/8/layout/radial1"/>
    <dgm:cxn modelId="{84304C30-726F-46BE-8296-ED3625038E5B}" type="presOf" srcId="{1C4450A7-5840-46F1-BF6D-DC241E4FF2B8}" destId="{1D891386-9D41-482A-8FB1-3BC098AC85C5}" srcOrd="0" destOrd="0" presId="urn:microsoft.com/office/officeart/2005/8/layout/radial1"/>
    <dgm:cxn modelId="{4209970C-C745-431E-BB3F-8EF37B44949F}" type="presOf" srcId="{7E14A26C-9809-414A-9090-7D369E9B38DF}" destId="{24973EB3-F418-4243-A5C1-A24382013CAE}" srcOrd="0" destOrd="0" presId="urn:microsoft.com/office/officeart/2005/8/layout/radial1"/>
    <dgm:cxn modelId="{B095BB4E-3CD8-4B34-B1C2-E7D8523B9278}" type="presOf" srcId="{3923B180-D99B-4DE7-98B3-6B4361842CEF}" destId="{97544FAC-F2EF-42D8-A32B-CE22B04CBBC8}" srcOrd="1" destOrd="0" presId="urn:microsoft.com/office/officeart/2005/8/layout/radial1"/>
    <dgm:cxn modelId="{8F59875F-AA78-46A5-9774-264EA492AC66}" srcId="{88D79A7B-78D9-469D-AE98-078FF2200EC0}" destId="{BCA54D9F-EA3C-40A4-872C-22AB750E465C}" srcOrd="6" destOrd="0" parTransId="{E3707892-7250-4E2F-8A9B-887D0E31CA79}" sibTransId="{93BE7A64-8788-4895-B61F-E7824AE10369}"/>
    <dgm:cxn modelId="{EA8BE375-697F-4B8D-857E-067EE98A69E9}" type="presOf" srcId="{E3707892-7250-4E2F-8A9B-887D0E31CA79}" destId="{4B18FF57-2DAD-4F7C-B4F1-0035AFAC1D64}" srcOrd="1" destOrd="0" presId="urn:microsoft.com/office/officeart/2005/8/layout/radial1"/>
    <dgm:cxn modelId="{7966CA91-0688-43BB-8733-AE705AD0D251}" srcId="{88D79A7B-78D9-469D-AE98-078FF2200EC0}" destId="{0AE2BD7F-0A32-4A57-8B29-0AE3313193FF}" srcOrd="8" destOrd="0" parTransId="{7E14A26C-9809-414A-9090-7D369E9B38DF}" sibTransId="{3D0FA071-E4E0-4ED2-8E52-6F51BA95DE8F}"/>
    <dgm:cxn modelId="{0D3186EF-41C3-4DED-9116-081B3DFBF10C}" type="presOf" srcId="{1E00F3DA-FE69-42F1-8280-28AAB9BEC767}" destId="{FB569742-7EA6-4AD3-9D7C-4D5FCFAE9C92}" srcOrd="0" destOrd="0" presId="urn:microsoft.com/office/officeart/2005/8/layout/radial1"/>
    <dgm:cxn modelId="{6DBF6685-25E1-4257-9E93-EC1C9E5FD619}" type="presParOf" srcId="{B0E2B0C2-C7AA-41C0-A1CC-9EBCEC080717}" destId="{7798A55A-ACAC-4452-ACC1-EA58BF2701A8}" srcOrd="0" destOrd="0" presId="urn:microsoft.com/office/officeart/2005/8/layout/radial1"/>
    <dgm:cxn modelId="{C93DC16D-04C1-49BC-98F8-6CA0EE23E598}" type="presParOf" srcId="{B0E2B0C2-C7AA-41C0-A1CC-9EBCEC080717}" destId="{92698D22-0045-4EDF-9B3E-76FBA97E2689}" srcOrd="1" destOrd="0" presId="urn:microsoft.com/office/officeart/2005/8/layout/radial1"/>
    <dgm:cxn modelId="{EF157126-182E-4211-932D-6CDDF0D5AA46}" type="presParOf" srcId="{92698D22-0045-4EDF-9B3E-76FBA97E2689}" destId="{4AF986CB-C87D-4B1B-BDB0-DA68904213BC}" srcOrd="0" destOrd="0" presId="urn:microsoft.com/office/officeart/2005/8/layout/radial1"/>
    <dgm:cxn modelId="{451EFC6A-537B-4704-A7F1-5BB4DA755BC8}" type="presParOf" srcId="{B0E2B0C2-C7AA-41C0-A1CC-9EBCEC080717}" destId="{649DC1F4-06E3-4130-A57F-049A7E635D05}" srcOrd="2" destOrd="0" presId="urn:microsoft.com/office/officeart/2005/8/layout/radial1"/>
    <dgm:cxn modelId="{CA72E8D0-6E25-4FD7-87A8-9EBD51978554}" type="presParOf" srcId="{B0E2B0C2-C7AA-41C0-A1CC-9EBCEC080717}" destId="{24846E71-F260-4C2A-AFFC-E7422FCFC245}" srcOrd="3" destOrd="0" presId="urn:microsoft.com/office/officeart/2005/8/layout/radial1"/>
    <dgm:cxn modelId="{F9230E59-C4C6-477D-AC02-30D513DECAE5}" type="presParOf" srcId="{24846E71-F260-4C2A-AFFC-E7422FCFC245}" destId="{2B6338FE-7584-46E4-8DED-A7A3CE3AB3BC}" srcOrd="0" destOrd="0" presId="urn:microsoft.com/office/officeart/2005/8/layout/radial1"/>
    <dgm:cxn modelId="{1B921CA6-6B8E-41BE-862C-B1CC01634A57}" type="presParOf" srcId="{B0E2B0C2-C7AA-41C0-A1CC-9EBCEC080717}" destId="{698E3A04-6566-4E84-8CED-D296D063B23D}" srcOrd="4" destOrd="0" presId="urn:microsoft.com/office/officeart/2005/8/layout/radial1"/>
    <dgm:cxn modelId="{0765B9C2-ABD6-452E-948F-1D70F39E298C}" type="presParOf" srcId="{B0E2B0C2-C7AA-41C0-A1CC-9EBCEC080717}" destId="{324BC19D-2E68-448F-A05E-F78DF0976159}" srcOrd="5" destOrd="0" presId="urn:microsoft.com/office/officeart/2005/8/layout/radial1"/>
    <dgm:cxn modelId="{E7D46C78-20CD-4E21-9F81-D3E4ECA87B85}" type="presParOf" srcId="{324BC19D-2E68-448F-A05E-F78DF0976159}" destId="{FC56E510-B6A3-439B-AE97-992265DCD6A7}" srcOrd="0" destOrd="0" presId="urn:microsoft.com/office/officeart/2005/8/layout/radial1"/>
    <dgm:cxn modelId="{6B8BF637-2A0F-4BB0-A14B-1AD1A48D7CDB}" type="presParOf" srcId="{B0E2B0C2-C7AA-41C0-A1CC-9EBCEC080717}" destId="{0B70766A-B70B-4C43-A2AD-81369B06506D}" srcOrd="6" destOrd="0" presId="urn:microsoft.com/office/officeart/2005/8/layout/radial1"/>
    <dgm:cxn modelId="{9E6FC292-D587-4944-B848-B76487B15B25}" type="presParOf" srcId="{B0E2B0C2-C7AA-41C0-A1CC-9EBCEC080717}" destId="{2B7DE983-E1C3-4F02-8817-7A7702377771}" srcOrd="7" destOrd="0" presId="urn:microsoft.com/office/officeart/2005/8/layout/radial1"/>
    <dgm:cxn modelId="{958EBEF4-FBB5-4480-95BE-8610356F5E9A}" type="presParOf" srcId="{2B7DE983-E1C3-4F02-8817-7A7702377771}" destId="{426E94BA-4CAF-4D66-A92C-6E7D9C9FC302}" srcOrd="0" destOrd="0" presId="urn:microsoft.com/office/officeart/2005/8/layout/radial1"/>
    <dgm:cxn modelId="{0D6E7308-D118-4393-9078-7C65EC0300DA}" type="presParOf" srcId="{B0E2B0C2-C7AA-41C0-A1CC-9EBCEC080717}" destId="{4A2B6D27-A58E-4D1A-AA26-32AA0A38DFFD}" srcOrd="8" destOrd="0" presId="urn:microsoft.com/office/officeart/2005/8/layout/radial1"/>
    <dgm:cxn modelId="{A4BD407C-6E75-4D28-BE21-287B0B2CC4D0}" type="presParOf" srcId="{B0E2B0C2-C7AA-41C0-A1CC-9EBCEC080717}" destId="{AF953CE0-B1FF-4271-BBAD-EC7427088739}" srcOrd="9" destOrd="0" presId="urn:microsoft.com/office/officeart/2005/8/layout/radial1"/>
    <dgm:cxn modelId="{E6D0E023-241E-4C29-8723-B4E2BCCCB3BC}" type="presParOf" srcId="{AF953CE0-B1FF-4271-BBAD-EC7427088739}" destId="{97544FAC-F2EF-42D8-A32B-CE22B04CBBC8}" srcOrd="0" destOrd="0" presId="urn:microsoft.com/office/officeart/2005/8/layout/radial1"/>
    <dgm:cxn modelId="{ED225884-25CF-43C8-9412-A4951A1DF302}" type="presParOf" srcId="{B0E2B0C2-C7AA-41C0-A1CC-9EBCEC080717}" destId="{FB569742-7EA6-4AD3-9D7C-4D5FCFAE9C92}" srcOrd="10" destOrd="0" presId="urn:microsoft.com/office/officeart/2005/8/layout/radial1"/>
    <dgm:cxn modelId="{A4322D35-53BB-4F8A-8D33-1480058BBA50}" type="presParOf" srcId="{B0E2B0C2-C7AA-41C0-A1CC-9EBCEC080717}" destId="{C5E0FB05-4A83-46F9-8077-FB46E2664E94}" srcOrd="11" destOrd="0" presId="urn:microsoft.com/office/officeart/2005/8/layout/radial1"/>
    <dgm:cxn modelId="{4C69E057-9C63-4678-8998-28D7FDC96649}" type="presParOf" srcId="{C5E0FB05-4A83-46F9-8077-FB46E2664E94}" destId="{0583F2CF-9E0B-4BE7-A45E-2ED30FAA721C}" srcOrd="0" destOrd="0" presId="urn:microsoft.com/office/officeart/2005/8/layout/radial1"/>
    <dgm:cxn modelId="{014CD2C2-07CC-4E7A-B503-2B18E2F368C7}" type="presParOf" srcId="{B0E2B0C2-C7AA-41C0-A1CC-9EBCEC080717}" destId="{35B3C24E-BAA9-4B71-B1B9-00E3D8FC417F}" srcOrd="12" destOrd="0" presId="urn:microsoft.com/office/officeart/2005/8/layout/radial1"/>
    <dgm:cxn modelId="{F4FDD528-0C6E-4870-AD3A-1CAA750217AC}" type="presParOf" srcId="{B0E2B0C2-C7AA-41C0-A1CC-9EBCEC080717}" destId="{C3613969-E75C-441F-AB75-75E1FD53306F}" srcOrd="13" destOrd="0" presId="urn:microsoft.com/office/officeart/2005/8/layout/radial1"/>
    <dgm:cxn modelId="{220614F2-C2DB-4D38-8F6E-11979E0C3C48}" type="presParOf" srcId="{C3613969-E75C-441F-AB75-75E1FD53306F}" destId="{4B18FF57-2DAD-4F7C-B4F1-0035AFAC1D64}" srcOrd="0" destOrd="0" presId="urn:microsoft.com/office/officeart/2005/8/layout/radial1"/>
    <dgm:cxn modelId="{B545703A-A9B7-4E8B-ABEF-6386608F5095}" type="presParOf" srcId="{B0E2B0C2-C7AA-41C0-A1CC-9EBCEC080717}" destId="{E7B32114-CA8B-4CEC-A382-A224D1E4433A}" srcOrd="14" destOrd="0" presId="urn:microsoft.com/office/officeart/2005/8/layout/radial1"/>
    <dgm:cxn modelId="{2FCB92A4-CDC5-42DB-803A-18A16F288B44}" type="presParOf" srcId="{B0E2B0C2-C7AA-41C0-A1CC-9EBCEC080717}" destId="{AE44D01C-BED4-4B1F-ACE1-BA9C578110A1}" srcOrd="15" destOrd="0" presId="urn:microsoft.com/office/officeart/2005/8/layout/radial1"/>
    <dgm:cxn modelId="{AFFB83EE-8BCD-4027-A385-9A8393044571}" type="presParOf" srcId="{AE44D01C-BED4-4B1F-ACE1-BA9C578110A1}" destId="{0E47F790-7500-44B6-A8B1-43A8EF34BBBF}" srcOrd="0" destOrd="0" presId="urn:microsoft.com/office/officeart/2005/8/layout/radial1"/>
    <dgm:cxn modelId="{26CD5789-CF0D-4F35-A1D1-1977D45338BF}" type="presParOf" srcId="{B0E2B0C2-C7AA-41C0-A1CC-9EBCEC080717}" destId="{48CAD512-CFFC-4F43-8601-20148D8A4891}" srcOrd="16" destOrd="0" presId="urn:microsoft.com/office/officeart/2005/8/layout/radial1"/>
    <dgm:cxn modelId="{3950EFC4-EA88-4BED-B623-E6E718357869}" type="presParOf" srcId="{B0E2B0C2-C7AA-41C0-A1CC-9EBCEC080717}" destId="{24973EB3-F418-4243-A5C1-A24382013CAE}" srcOrd="17" destOrd="0" presId="urn:microsoft.com/office/officeart/2005/8/layout/radial1"/>
    <dgm:cxn modelId="{C69BFE85-7A23-4641-A17F-1AC6EC0A131B}" type="presParOf" srcId="{24973EB3-F418-4243-A5C1-A24382013CAE}" destId="{422351C7-1F07-4725-9A09-23F075090C74}" srcOrd="0" destOrd="0" presId="urn:microsoft.com/office/officeart/2005/8/layout/radial1"/>
    <dgm:cxn modelId="{CCDA9616-E1F5-4C8B-AC4C-4D7EC65635D9}" type="presParOf" srcId="{B0E2B0C2-C7AA-41C0-A1CC-9EBCEC080717}" destId="{E5B39869-CE3B-4B2C-B3EC-8069B0BD5712}" srcOrd="18" destOrd="0" presId="urn:microsoft.com/office/officeart/2005/8/layout/radial1"/>
    <dgm:cxn modelId="{3F84CEE5-9A79-4304-94B3-1E9F8B7E6E00}" type="presParOf" srcId="{B0E2B0C2-C7AA-41C0-A1CC-9EBCEC080717}" destId="{17548A4D-971F-45B8-A4AF-87E9CF40E82F}" srcOrd="19" destOrd="0" presId="urn:microsoft.com/office/officeart/2005/8/layout/radial1"/>
    <dgm:cxn modelId="{435B63BF-8D85-45C0-9619-B73849C99E3C}" type="presParOf" srcId="{17548A4D-971F-45B8-A4AF-87E9CF40E82F}" destId="{56872794-E03E-44A7-81DE-137CC1CBD606}" srcOrd="0" destOrd="0" presId="urn:microsoft.com/office/officeart/2005/8/layout/radial1"/>
    <dgm:cxn modelId="{89B22B00-5F9B-44D7-B9E9-6E8C359D670A}" type="presParOf" srcId="{B0E2B0C2-C7AA-41C0-A1CC-9EBCEC080717}" destId="{1D891386-9D41-482A-8FB1-3BC098AC85C5}" srcOrd="20" destOrd="0" presId="urn:microsoft.com/office/officeart/2005/8/layout/radial1"/>
    <dgm:cxn modelId="{5D98B74A-FD11-43C6-9073-3DBC315D1239}" type="presParOf" srcId="{B0E2B0C2-C7AA-41C0-A1CC-9EBCEC080717}" destId="{481C024C-6EC8-4AF9-9894-27C3D491DAD8}" srcOrd="21" destOrd="0" presId="urn:microsoft.com/office/officeart/2005/8/layout/radial1"/>
    <dgm:cxn modelId="{1C406DAA-E9CD-4F78-9909-2A2D014A6040}" type="presParOf" srcId="{481C024C-6EC8-4AF9-9894-27C3D491DAD8}" destId="{2A285EF5-C0A6-46E7-B666-BD2E01012EEF}" srcOrd="0" destOrd="0" presId="urn:microsoft.com/office/officeart/2005/8/layout/radial1"/>
    <dgm:cxn modelId="{E89D554E-5EEF-4E8A-AE62-C554E88C3D0D}" type="presParOf" srcId="{B0E2B0C2-C7AA-41C0-A1CC-9EBCEC080717}" destId="{E673F88F-28B9-4697-865F-955F35583489}" srcOrd="22" destOrd="0" presId="urn:microsoft.com/office/officeart/2005/8/layout/radial1"/>
    <dgm:cxn modelId="{D75D4563-819F-4CD2-A670-B6524BA3DC25}" type="presParOf" srcId="{B0E2B0C2-C7AA-41C0-A1CC-9EBCEC080717}" destId="{7E2622CC-B783-4910-BB9F-C8E5494FFD8E}" srcOrd="23" destOrd="0" presId="urn:microsoft.com/office/officeart/2005/8/layout/radial1"/>
    <dgm:cxn modelId="{423176B3-EA03-4965-8030-CA34097B8E2C}" type="presParOf" srcId="{7E2622CC-B783-4910-BB9F-C8E5494FFD8E}" destId="{24BA7FD8-EC08-40DC-B69F-264BE8394252}" srcOrd="0" destOrd="0" presId="urn:microsoft.com/office/officeart/2005/8/layout/radial1"/>
    <dgm:cxn modelId="{6FD0F660-59B5-42C0-BEF2-DC466CE85B24}" type="presParOf" srcId="{B0E2B0C2-C7AA-41C0-A1CC-9EBCEC080717}" destId="{504D49FA-52DA-41F7-8FDC-AE7B7E33453A}" srcOrd="2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2145DF-D12A-44A5-91BB-08090A30A47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505EEE-D67B-4699-865B-D81FDA4A24C9}">
      <dgm:prSet phldrT="[Текст]"/>
      <dgm:spPr/>
      <dgm:t>
        <a:bodyPr/>
        <a:lstStyle/>
        <a:p>
          <a:r>
            <a:rPr lang="ru-RU" dirty="0" smtClean="0"/>
            <a:t>Готовность региона к экзаменационной кампании</a:t>
          </a:r>
          <a:endParaRPr lang="ru-RU" dirty="0"/>
        </a:p>
      </dgm:t>
    </dgm:pt>
    <dgm:pt modelId="{706A5083-CC39-4B2B-BB69-28FCCA3E3945}" type="parTrans" cxnId="{06537406-27B4-4334-9285-6BA26410C3D0}">
      <dgm:prSet/>
      <dgm:spPr/>
      <dgm:t>
        <a:bodyPr/>
        <a:lstStyle/>
        <a:p>
          <a:endParaRPr lang="ru-RU"/>
        </a:p>
      </dgm:t>
    </dgm:pt>
    <dgm:pt modelId="{9A33320C-4228-4CC6-8BFF-FCA399AC36B1}" type="sibTrans" cxnId="{06537406-27B4-4334-9285-6BA26410C3D0}">
      <dgm:prSet/>
      <dgm:spPr/>
      <dgm:t>
        <a:bodyPr/>
        <a:lstStyle/>
        <a:p>
          <a:endParaRPr lang="ru-RU"/>
        </a:p>
      </dgm:t>
    </dgm:pt>
    <dgm:pt modelId="{86DC1223-A52E-4D40-B97D-C4AEDF39F89A}">
      <dgm:prSet phldrT="[Текст]"/>
      <dgm:spPr/>
      <dgm:t>
        <a:bodyPr/>
        <a:lstStyle/>
        <a:p>
          <a:r>
            <a:rPr lang="ru-RU" dirty="0" smtClean="0"/>
            <a:t>Безопасность участников экзаменов и педагогов в имеющейся эпидемиологической ситуации на пунктах проведения экзаменов</a:t>
          </a:r>
          <a:endParaRPr lang="ru-RU" dirty="0"/>
        </a:p>
      </dgm:t>
    </dgm:pt>
    <dgm:pt modelId="{042C7031-1B59-4423-A82E-396072D3C7C4}" type="parTrans" cxnId="{0D190CD8-6AF0-484A-B4CB-FAD02A0672C4}">
      <dgm:prSet/>
      <dgm:spPr/>
      <dgm:t>
        <a:bodyPr/>
        <a:lstStyle/>
        <a:p>
          <a:endParaRPr lang="ru-RU"/>
        </a:p>
      </dgm:t>
    </dgm:pt>
    <dgm:pt modelId="{2BE0A492-4FF2-437B-8BEF-D5447FB820A3}" type="sibTrans" cxnId="{0D190CD8-6AF0-484A-B4CB-FAD02A0672C4}">
      <dgm:prSet/>
      <dgm:spPr/>
      <dgm:t>
        <a:bodyPr/>
        <a:lstStyle/>
        <a:p>
          <a:endParaRPr lang="ru-RU"/>
        </a:p>
      </dgm:t>
    </dgm:pt>
    <dgm:pt modelId="{62D043C8-CAE8-4FBA-84E1-C7AAE7D4E0F4}">
      <dgm:prSet phldrT="[Текст]"/>
      <dgm:spPr/>
      <dgm:t>
        <a:bodyPr/>
        <a:lstStyle/>
        <a:p>
          <a:r>
            <a:rPr lang="ru-RU" dirty="0" smtClean="0"/>
            <a:t>Оплата труда педагогических работников, привлекаемых к экзаменам</a:t>
          </a:r>
          <a:endParaRPr lang="ru-RU" dirty="0"/>
        </a:p>
      </dgm:t>
    </dgm:pt>
    <dgm:pt modelId="{D152D4D2-9BB0-499D-9DAF-AAC924CABD3A}" type="parTrans" cxnId="{C1B95665-71E9-49CF-9D01-EF9F56F51254}">
      <dgm:prSet/>
      <dgm:spPr/>
      <dgm:t>
        <a:bodyPr/>
        <a:lstStyle/>
        <a:p>
          <a:endParaRPr lang="ru-RU"/>
        </a:p>
      </dgm:t>
    </dgm:pt>
    <dgm:pt modelId="{7129E937-B67F-4E33-BCB1-F175525DB6A6}" type="sibTrans" cxnId="{C1B95665-71E9-49CF-9D01-EF9F56F51254}">
      <dgm:prSet/>
      <dgm:spPr/>
      <dgm:t>
        <a:bodyPr/>
        <a:lstStyle/>
        <a:p>
          <a:endParaRPr lang="ru-RU"/>
        </a:p>
      </dgm:t>
    </dgm:pt>
    <dgm:pt modelId="{73804BD2-16B0-4A52-B868-3EB93F7C7754}">
      <dgm:prSet/>
      <dgm:spPr/>
      <dgm:t>
        <a:bodyPr/>
        <a:lstStyle/>
        <a:p>
          <a:r>
            <a:rPr lang="ru-RU" dirty="0" smtClean="0"/>
            <a:t>Готовность выпускников к экзаменам (не повлияло ли дистанционное обучение на качество образования)</a:t>
          </a:r>
          <a:endParaRPr lang="ru-RU" dirty="0"/>
        </a:p>
      </dgm:t>
    </dgm:pt>
    <dgm:pt modelId="{61D02E0B-02AF-41BC-B814-98DC8C6663DC}" type="parTrans" cxnId="{EBB138D1-700F-4B1E-8183-867F4C67F023}">
      <dgm:prSet/>
      <dgm:spPr/>
      <dgm:t>
        <a:bodyPr/>
        <a:lstStyle/>
        <a:p>
          <a:endParaRPr lang="ru-RU"/>
        </a:p>
      </dgm:t>
    </dgm:pt>
    <dgm:pt modelId="{569D9502-F14B-42AE-8765-1CCDE93E7A39}" type="sibTrans" cxnId="{EBB138D1-700F-4B1E-8183-867F4C67F023}">
      <dgm:prSet/>
      <dgm:spPr/>
      <dgm:t>
        <a:bodyPr/>
        <a:lstStyle/>
        <a:p>
          <a:endParaRPr lang="ru-RU"/>
        </a:p>
      </dgm:t>
    </dgm:pt>
    <dgm:pt modelId="{72072226-AAD6-48BC-A458-80FD52EC7507}">
      <dgm:prSet/>
      <dgm:spPr/>
      <dgm:t>
        <a:bodyPr/>
        <a:lstStyle/>
        <a:p>
          <a:r>
            <a:rPr lang="ru-RU" dirty="0" smtClean="0"/>
            <a:t>Приоритетные для региона направления подготовки, специальности в вузах Самарской области</a:t>
          </a:r>
          <a:endParaRPr lang="ru-RU" dirty="0"/>
        </a:p>
      </dgm:t>
    </dgm:pt>
    <dgm:pt modelId="{06943980-BA6F-4C3C-8527-6D5BD470FEAF}" type="parTrans" cxnId="{D087DEA6-3FBE-46A2-B85B-92395FD06714}">
      <dgm:prSet/>
      <dgm:spPr/>
      <dgm:t>
        <a:bodyPr/>
        <a:lstStyle/>
        <a:p>
          <a:endParaRPr lang="ru-RU"/>
        </a:p>
      </dgm:t>
    </dgm:pt>
    <dgm:pt modelId="{6370513E-FBCD-4AC4-9F50-2E509018A0BC}" type="sibTrans" cxnId="{D087DEA6-3FBE-46A2-B85B-92395FD06714}">
      <dgm:prSet/>
      <dgm:spPr/>
      <dgm:t>
        <a:bodyPr/>
        <a:lstStyle/>
        <a:p>
          <a:endParaRPr lang="ru-RU"/>
        </a:p>
      </dgm:t>
    </dgm:pt>
    <dgm:pt modelId="{90D6ABCE-41C4-4749-8F59-FBF7980BA9E8}">
      <dgm:prSet/>
      <dgm:spPr/>
      <dgm:t>
        <a:bodyPr/>
        <a:lstStyle/>
        <a:p>
          <a:r>
            <a:rPr lang="ru-RU" dirty="0" smtClean="0"/>
            <a:t>Меры поддержки выпускников школ, получивших медаль, 100 балов на ЕГЭ, ставших победителями заключительного этапа </a:t>
          </a:r>
          <a:r>
            <a:rPr lang="ru-RU" dirty="0" err="1" smtClean="0"/>
            <a:t>ВсОШ</a:t>
          </a:r>
          <a:endParaRPr lang="ru-RU" dirty="0"/>
        </a:p>
      </dgm:t>
    </dgm:pt>
    <dgm:pt modelId="{104C307B-7F33-4F29-8765-319BDC67CD50}" type="parTrans" cxnId="{6AC843CA-FE45-4099-80CE-903017F25A85}">
      <dgm:prSet/>
      <dgm:spPr/>
      <dgm:t>
        <a:bodyPr/>
        <a:lstStyle/>
        <a:p>
          <a:endParaRPr lang="ru-RU"/>
        </a:p>
      </dgm:t>
    </dgm:pt>
    <dgm:pt modelId="{71130324-8CB6-4D90-B5F9-744370E52021}" type="sibTrans" cxnId="{6AC843CA-FE45-4099-80CE-903017F25A85}">
      <dgm:prSet/>
      <dgm:spPr/>
      <dgm:t>
        <a:bodyPr/>
        <a:lstStyle/>
        <a:p>
          <a:endParaRPr lang="ru-RU"/>
        </a:p>
      </dgm:t>
    </dgm:pt>
    <dgm:pt modelId="{E83C4680-32A9-4B30-9198-3876BE9CA902}">
      <dgm:prSet/>
      <dgm:spPr/>
      <dgm:t>
        <a:bodyPr/>
        <a:lstStyle/>
        <a:p>
          <a:r>
            <a:rPr lang="ru-RU" dirty="0" smtClean="0"/>
            <a:t>Особенности выпускных экзаменов в 2021 году</a:t>
          </a:r>
          <a:endParaRPr lang="ru-RU" dirty="0"/>
        </a:p>
      </dgm:t>
    </dgm:pt>
    <dgm:pt modelId="{5FAE5FED-5567-429B-B18D-2140BFBD5C9C}" type="parTrans" cxnId="{E95A768C-9303-4E5A-8207-462345D83961}">
      <dgm:prSet/>
      <dgm:spPr/>
      <dgm:t>
        <a:bodyPr/>
        <a:lstStyle/>
        <a:p>
          <a:endParaRPr lang="ru-RU"/>
        </a:p>
      </dgm:t>
    </dgm:pt>
    <dgm:pt modelId="{17E4B324-823D-421B-A1A2-3F02B9814BE7}" type="sibTrans" cxnId="{E95A768C-9303-4E5A-8207-462345D83961}">
      <dgm:prSet/>
      <dgm:spPr/>
      <dgm:t>
        <a:bodyPr/>
        <a:lstStyle/>
        <a:p>
          <a:endParaRPr lang="ru-RU"/>
        </a:p>
      </dgm:t>
    </dgm:pt>
    <dgm:pt modelId="{5617B602-10E7-4F62-92A6-7E4F3EAD12CC}" type="pres">
      <dgm:prSet presAssocID="{8F2145DF-D12A-44A5-91BB-08090A30A47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B759D4-DE79-413E-9AB7-7597B6862EA9}" type="pres">
      <dgm:prSet presAssocID="{A8505EEE-D67B-4699-865B-D81FDA4A24C9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D5D9F7-0C39-45FF-8160-C5C995F9C725}" type="pres">
      <dgm:prSet presAssocID="{9A33320C-4228-4CC6-8BFF-FCA399AC36B1}" presName="spacer" presStyleCnt="0"/>
      <dgm:spPr/>
      <dgm:t>
        <a:bodyPr/>
        <a:lstStyle/>
        <a:p>
          <a:endParaRPr lang="ru-RU"/>
        </a:p>
      </dgm:t>
    </dgm:pt>
    <dgm:pt modelId="{A3B975B2-15B0-41BE-8480-8A186B29CA6D}" type="pres">
      <dgm:prSet presAssocID="{E83C4680-32A9-4B30-9198-3876BE9CA902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4780FD-22B8-4A55-9E60-8143529E305E}" type="pres">
      <dgm:prSet presAssocID="{17E4B324-823D-421B-A1A2-3F02B9814BE7}" presName="spacer" presStyleCnt="0"/>
      <dgm:spPr/>
      <dgm:t>
        <a:bodyPr/>
        <a:lstStyle/>
        <a:p>
          <a:endParaRPr lang="ru-RU"/>
        </a:p>
      </dgm:t>
    </dgm:pt>
    <dgm:pt modelId="{7AA0B61F-52FA-454C-8EB9-4F4F87CF6E8B}" type="pres">
      <dgm:prSet presAssocID="{86DC1223-A52E-4D40-B97D-C4AEDF39F89A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219367-8834-47C1-9358-274C6153ED14}" type="pres">
      <dgm:prSet presAssocID="{2BE0A492-4FF2-437B-8BEF-D5447FB820A3}" presName="spacer" presStyleCnt="0"/>
      <dgm:spPr/>
      <dgm:t>
        <a:bodyPr/>
        <a:lstStyle/>
        <a:p>
          <a:endParaRPr lang="ru-RU"/>
        </a:p>
      </dgm:t>
    </dgm:pt>
    <dgm:pt modelId="{7333C8A0-F580-49D1-B686-6D113259C371}" type="pres">
      <dgm:prSet presAssocID="{62D043C8-CAE8-4FBA-84E1-C7AAE7D4E0F4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138809-9E29-4084-AFE1-F386D4A6D47F}" type="pres">
      <dgm:prSet presAssocID="{7129E937-B67F-4E33-BCB1-F175525DB6A6}" presName="spacer" presStyleCnt="0"/>
      <dgm:spPr/>
      <dgm:t>
        <a:bodyPr/>
        <a:lstStyle/>
        <a:p>
          <a:endParaRPr lang="ru-RU"/>
        </a:p>
      </dgm:t>
    </dgm:pt>
    <dgm:pt modelId="{DEB7535F-1B20-429C-93AA-B61E2B5E1202}" type="pres">
      <dgm:prSet presAssocID="{73804BD2-16B0-4A52-B868-3EB93F7C7754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71D9F0-15F0-40A3-9D6E-8632542A826B}" type="pres">
      <dgm:prSet presAssocID="{569D9502-F14B-42AE-8765-1CCDE93E7A39}" presName="spacer" presStyleCnt="0"/>
      <dgm:spPr/>
      <dgm:t>
        <a:bodyPr/>
        <a:lstStyle/>
        <a:p>
          <a:endParaRPr lang="ru-RU"/>
        </a:p>
      </dgm:t>
    </dgm:pt>
    <dgm:pt modelId="{2037BCD7-8AAF-49A4-991A-A0FDC705086D}" type="pres">
      <dgm:prSet presAssocID="{72072226-AAD6-48BC-A458-80FD52EC7507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2A3E6D-2703-4942-937B-1DF96F67B125}" type="pres">
      <dgm:prSet presAssocID="{6370513E-FBCD-4AC4-9F50-2E509018A0BC}" presName="spacer" presStyleCnt="0"/>
      <dgm:spPr/>
      <dgm:t>
        <a:bodyPr/>
        <a:lstStyle/>
        <a:p>
          <a:endParaRPr lang="ru-RU"/>
        </a:p>
      </dgm:t>
    </dgm:pt>
    <dgm:pt modelId="{87D3B128-427B-43DE-B255-E6C09C042A7E}" type="pres">
      <dgm:prSet presAssocID="{90D6ABCE-41C4-4749-8F59-FBF7980BA9E8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C843CA-FE45-4099-80CE-903017F25A85}" srcId="{8F2145DF-D12A-44A5-91BB-08090A30A474}" destId="{90D6ABCE-41C4-4749-8F59-FBF7980BA9E8}" srcOrd="6" destOrd="0" parTransId="{104C307B-7F33-4F29-8765-319BDC67CD50}" sibTransId="{71130324-8CB6-4D90-B5F9-744370E52021}"/>
    <dgm:cxn modelId="{CF097731-D34D-4411-A88E-B8039704C36C}" type="presOf" srcId="{A8505EEE-D67B-4699-865B-D81FDA4A24C9}" destId="{53B759D4-DE79-413E-9AB7-7597B6862EA9}" srcOrd="0" destOrd="0" presId="urn:microsoft.com/office/officeart/2005/8/layout/vList2"/>
    <dgm:cxn modelId="{E95A768C-9303-4E5A-8207-462345D83961}" srcId="{8F2145DF-D12A-44A5-91BB-08090A30A474}" destId="{E83C4680-32A9-4B30-9198-3876BE9CA902}" srcOrd="1" destOrd="0" parTransId="{5FAE5FED-5567-429B-B18D-2140BFBD5C9C}" sibTransId="{17E4B324-823D-421B-A1A2-3F02B9814BE7}"/>
    <dgm:cxn modelId="{34064CAF-C70F-4128-8549-38D70B7E8660}" type="presOf" srcId="{62D043C8-CAE8-4FBA-84E1-C7AAE7D4E0F4}" destId="{7333C8A0-F580-49D1-B686-6D113259C371}" srcOrd="0" destOrd="0" presId="urn:microsoft.com/office/officeart/2005/8/layout/vList2"/>
    <dgm:cxn modelId="{19DAE1E3-0F9C-498F-AC48-95724C521452}" type="presOf" srcId="{72072226-AAD6-48BC-A458-80FD52EC7507}" destId="{2037BCD7-8AAF-49A4-991A-A0FDC705086D}" srcOrd="0" destOrd="0" presId="urn:microsoft.com/office/officeart/2005/8/layout/vList2"/>
    <dgm:cxn modelId="{7B9254B1-802A-4290-96CF-C7C4DE52004E}" type="presOf" srcId="{8F2145DF-D12A-44A5-91BB-08090A30A474}" destId="{5617B602-10E7-4F62-92A6-7E4F3EAD12CC}" srcOrd="0" destOrd="0" presId="urn:microsoft.com/office/officeart/2005/8/layout/vList2"/>
    <dgm:cxn modelId="{C1B95665-71E9-49CF-9D01-EF9F56F51254}" srcId="{8F2145DF-D12A-44A5-91BB-08090A30A474}" destId="{62D043C8-CAE8-4FBA-84E1-C7AAE7D4E0F4}" srcOrd="3" destOrd="0" parTransId="{D152D4D2-9BB0-499D-9DAF-AAC924CABD3A}" sibTransId="{7129E937-B67F-4E33-BCB1-F175525DB6A6}"/>
    <dgm:cxn modelId="{0D190CD8-6AF0-484A-B4CB-FAD02A0672C4}" srcId="{8F2145DF-D12A-44A5-91BB-08090A30A474}" destId="{86DC1223-A52E-4D40-B97D-C4AEDF39F89A}" srcOrd="2" destOrd="0" parTransId="{042C7031-1B59-4423-A82E-396072D3C7C4}" sibTransId="{2BE0A492-4FF2-437B-8BEF-D5447FB820A3}"/>
    <dgm:cxn modelId="{EBB138D1-700F-4B1E-8183-867F4C67F023}" srcId="{8F2145DF-D12A-44A5-91BB-08090A30A474}" destId="{73804BD2-16B0-4A52-B868-3EB93F7C7754}" srcOrd="4" destOrd="0" parTransId="{61D02E0B-02AF-41BC-B814-98DC8C6663DC}" sibTransId="{569D9502-F14B-42AE-8765-1CCDE93E7A39}"/>
    <dgm:cxn modelId="{D972AF2D-1660-4918-8C5A-6F0900C3D2D9}" type="presOf" srcId="{86DC1223-A52E-4D40-B97D-C4AEDF39F89A}" destId="{7AA0B61F-52FA-454C-8EB9-4F4F87CF6E8B}" srcOrd="0" destOrd="0" presId="urn:microsoft.com/office/officeart/2005/8/layout/vList2"/>
    <dgm:cxn modelId="{7F6C1676-6AC4-41FB-8D98-93BD9EB96335}" type="presOf" srcId="{90D6ABCE-41C4-4749-8F59-FBF7980BA9E8}" destId="{87D3B128-427B-43DE-B255-E6C09C042A7E}" srcOrd="0" destOrd="0" presId="urn:microsoft.com/office/officeart/2005/8/layout/vList2"/>
    <dgm:cxn modelId="{06537406-27B4-4334-9285-6BA26410C3D0}" srcId="{8F2145DF-D12A-44A5-91BB-08090A30A474}" destId="{A8505EEE-D67B-4699-865B-D81FDA4A24C9}" srcOrd="0" destOrd="0" parTransId="{706A5083-CC39-4B2B-BB69-28FCCA3E3945}" sibTransId="{9A33320C-4228-4CC6-8BFF-FCA399AC36B1}"/>
    <dgm:cxn modelId="{5B936744-116B-4698-B577-EE81D0C8FF39}" type="presOf" srcId="{73804BD2-16B0-4A52-B868-3EB93F7C7754}" destId="{DEB7535F-1B20-429C-93AA-B61E2B5E1202}" srcOrd="0" destOrd="0" presId="urn:microsoft.com/office/officeart/2005/8/layout/vList2"/>
    <dgm:cxn modelId="{D087DEA6-3FBE-46A2-B85B-92395FD06714}" srcId="{8F2145DF-D12A-44A5-91BB-08090A30A474}" destId="{72072226-AAD6-48BC-A458-80FD52EC7507}" srcOrd="5" destOrd="0" parTransId="{06943980-BA6F-4C3C-8527-6D5BD470FEAF}" sibTransId="{6370513E-FBCD-4AC4-9F50-2E509018A0BC}"/>
    <dgm:cxn modelId="{79163AEC-8DB8-42DD-9864-F7FF3AC5664E}" type="presOf" srcId="{E83C4680-32A9-4B30-9198-3876BE9CA902}" destId="{A3B975B2-15B0-41BE-8480-8A186B29CA6D}" srcOrd="0" destOrd="0" presId="urn:microsoft.com/office/officeart/2005/8/layout/vList2"/>
    <dgm:cxn modelId="{14556E29-8462-41F8-83A5-C69F346C9E2A}" type="presParOf" srcId="{5617B602-10E7-4F62-92A6-7E4F3EAD12CC}" destId="{53B759D4-DE79-413E-9AB7-7597B6862EA9}" srcOrd="0" destOrd="0" presId="urn:microsoft.com/office/officeart/2005/8/layout/vList2"/>
    <dgm:cxn modelId="{A64A49E7-E5B6-4292-94C5-F7B6EBD18D3E}" type="presParOf" srcId="{5617B602-10E7-4F62-92A6-7E4F3EAD12CC}" destId="{D1D5D9F7-0C39-45FF-8160-C5C995F9C725}" srcOrd="1" destOrd="0" presId="urn:microsoft.com/office/officeart/2005/8/layout/vList2"/>
    <dgm:cxn modelId="{B9D8AF39-2E75-491B-B1DE-3AD47C925037}" type="presParOf" srcId="{5617B602-10E7-4F62-92A6-7E4F3EAD12CC}" destId="{A3B975B2-15B0-41BE-8480-8A186B29CA6D}" srcOrd="2" destOrd="0" presId="urn:microsoft.com/office/officeart/2005/8/layout/vList2"/>
    <dgm:cxn modelId="{C90E3CD2-9673-47B7-9574-A5E56631A6CB}" type="presParOf" srcId="{5617B602-10E7-4F62-92A6-7E4F3EAD12CC}" destId="{4C4780FD-22B8-4A55-9E60-8143529E305E}" srcOrd="3" destOrd="0" presId="urn:microsoft.com/office/officeart/2005/8/layout/vList2"/>
    <dgm:cxn modelId="{63C133A0-6403-40DD-A9E8-13CA0876043C}" type="presParOf" srcId="{5617B602-10E7-4F62-92A6-7E4F3EAD12CC}" destId="{7AA0B61F-52FA-454C-8EB9-4F4F87CF6E8B}" srcOrd="4" destOrd="0" presId="urn:microsoft.com/office/officeart/2005/8/layout/vList2"/>
    <dgm:cxn modelId="{45105A64-8862-4EE2-ABF3-54460F279F78}" type="presParOf" srcId="{5617B602-10E7-4F62-92A6-7E4F3EAD12CC}" destId="{24219367-8834-47C1-9358-274C6153ED14}" srcOrd="5" destOrd="0" presId="urn:microsoft.com/office/officeart/2005/8/layout/vList2"/>
    <dgm:cxn modelId="{688E72D1-557A-4C0B-9FAE-91640DCB0C03}" type="presParOf" srcId="{5617B602-10E7-4F62-92A6-7E4F3EAD12CC}" destId="{7333C8A0-F580-49D1-B686-6D113259C371}" srcOrd="6" destOrd="0" presId="urn:microsoft.com/office/officeart/2005/8/layout/vList2"/>
    <dgm:cxn modelId="{8C54A179-2B16-41EF-8B32-925A995D6F6F}" type="presParOf" srcId="{5617B602-10E7-4F62-92A6-7E4F3EAD12CC}" destId="{04138809-9E29-4084-AFE1-F386D4A6D47F}" srcOrd="7" destOrd="0" presId="urn:microsoft.com/office/officeart/2005/8/layout/vList2"/>
    <dgm:cxn modelId="{71237433-B983-4FB4-8B0B-D24C893A7EE8}" type="presParOf" srcId="{5617B602-10E7-4F62-92A6-7E4F3EAD12CC}" destId="{DEB7535F-1B20-429C-93AA-B61E2B5E1202}" srcOrd="8" destOrd="0" presId="urn:microsoft.com/office/officeart/2005/8/layout/vList2"/>
    <dgm:cxn modelId="{387C2519-E521-4F38-A13C-7EC45C523513}" type="presParOf" srcId="{5617B602-10E7-4F62-92A6-7E4F3EAD12CC}" destId="{3971D9F0-15F0-40A3-9D6E-8632542A826B}" srcOrd="9" destOrd="0" presId="urn:microsoft.com/office/officeart/2005/8/layout/vList2"/>
    <dgm:cxn modelId="{0CC89CEB-186B-46A1-BD24-1FA8A77FD2A6}" type="presParOf" srcId="{5617B602-10E7-4F62-92A6-7E4F3EAD12CC}" destId="{2037BCD7-8AAF-49A4-991A-A0FDC705086D}" srcOrd="10" destOrd="0" presId="urn:microsoft.com/office/officeart/2005/8/layout/vList2"/>
    <dgm:cxn modelId="{18312813-6643-42BE-A14C-3C7B11F02373}" type="presParOf" srcId="{5617B602-10E7-4F62-92A6-7E4F3EAD12CC}" destId="{A72A3E6D-2703-4942-937B-1DF96F67B125}" srcOrd="11" destOrd="0" presId="urn:microsoft.com/office/officeart/2005/8/layout/vList2"/>
    <dgm:cxn modelId="{6379BF1F-F669-458D-AE2D-27B307D67BBA}" type="presParOf" srcId="{5617B602-10E7-4F62-92A6-7E4F3EAD12CC}" destId="{87D3B128-427B-43DE-B255-E6C09C042A7E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7F0E5E-CA2F-498C-85DA-3854F710FCF5}" type="doc">
      <dgm:prSet loTypeId="urn:microsoft.com/office/officeart/2005/8/layout/bProcess3" loCatId="process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254E99B6-879B-4E06-99F9-5D4FE7E15630}">
      <dgm:prSet phldrT="[Текст]" custT="1"/>
      <dgm:spPr/>
      <dgm:t>
        <a:bodyPr/>
        <a:lstStyle/>
        <a:p>
          <a:r>
            <a:rPr lang="ru-RU" sz="1800" dirty="0" smtClean="0"/>
            <a:t>Допуск участников экзамена и СМИ</a:t>
          </a:r>
          <a:endParaRPr lang="ru-RU" sz="1800" dirty="0"/>
        </a:p>
      </dgm:t>
    </dgm:pt>
    <dgm:pt modelId="{B1C9CE39-9AC8-4506-A42D-7D54707108E2}" type="parTrans" cxnId="{BF3F1336-5DEA-4E7A-A674-DAF27E87092C}">
      <dgm:prSet/>
      <dgm:spPr/>
      <dgm:t>
        <a:bodyPr/>
        <a:lstStyle/>
        <a:p>
          <a:endParaRPr lang="ru-RU" sz="1800"/>
        </a:p>
      </dgm:t>
    </dgm:pt>
    <dgm:pt modelId="{19993BCF-E953-4E7F-BB14-A7D47D596122}" type="sibTrans" cxnId="{BF3F1336-5DEA-4E7A-A674-DAF27E87092C}">
      <dgm:prSet custT="1"/>
      <dgm:spPr/>
      <dgm:t>
        <a:bodyPr/>
        <a:lstStyle/>
        <a:p>
          <a:endParaRPr lang="ru-RU" sz="1800"/>
        </a:p>
      </dgm:t>
    </dgm:pt>
    <dgm:pt modelId="{03CE24A6-BCA1-42A5-8E1B-88B61A46444B}">
      <dgm:prSet phldrT="[Текст]" custT="1"/>
      <dgm:spPr/>
      <dgm:t>
        <a:bodyPr/>
        <a:lstStyle/>
        <a:p>
          <a:r>
            <a:rPr lang="ru-RU" sz="1800" dirty="0" smtClean="0"/>
            <a:t>Сдача мобильных устройств и других средств связи</a:t>
          </a:r>
          <a:endParaRPr lang="ru-RU" sz="1800" dirty="0"/>
        </a:p>
      </dgm:t>
    </dgm:pt>
    <dgm:pt modelId="{754670EC-B655-4944-8C57-A4F419CD5A78}" type="parTrans" cxnId="{C8913EF7-D87A-4F6F-85AC-F7E6E83AC814}">
      <dgm:prSet/>
      <dgm:spPr/>
      <dgm:t>
        <a:bodyPr/>
        <a:lstStyle/>
        <a:p>
          <a:endParaRPr lang="ru-RU" sz="1800"/>
        </a:p>
      </dgm:t>
    </dgm:pt>
    <dgm:pt modelId="{9541D40A-BC64-4A88-A506-5CB5464C67EA}" type="sibTrans" cxnId="{C8913EF7-D87A-4F6F-85AC-F7E6E83AC814}">
      <dgm:prSet custT="1"/>
      <dgm:spPr/>
      <dgm:t>
        <a:bodyPr/>
        <a:lstStyle/>
        <a:p>
          <a:endParaRPr lang="ru-RU" sz="1800"/>
        </a:p>
      </dgm:t>
    </dgm:pt>
    <dgm:pt modelId="{B33A882B-06E0-4DD5-8BC5-B4845E4DD525}">
      <dgm:prSet phldrT="[Текст]" custT="1"/>
      <dgm:spPr/>
      <dgm:t>
        <a:bodyPr/>
        <a:lstStyle/>
        <a:p>
          <a:r>
            <a:rPr lang="ru-RU" sz="1800" dirty="0" smtClean="0"/>
            <a:t>Допуск через рамку металлоискателя</a:t>
          </a:r>
          <a:endParaRPr lang="ru-RU" sz="1800" dirty="0"/>
        </a:p>
      </dgm:t>
    </dgm:pt>
    <dgm:pt modelId="{AA940D66-3DB0-4CB3-ACFF-301236EAFA35}" type="parTrans" cxnId="{AFE1A8B5-55FE-45C1-B176-9D9577558999}">
      <dgm:prSet/>
      <dgm:spPr/>
      <dgm:t>
        <a:bodyPr/>
        <a:lstStyle/>
        <a:p>
          <a:endParaRPr lang="ru-RU" sz="1800"/>
        </a:p>
      </dgm:t>
    </dgm:pt>
    <dgm:pt modelId="{76D99284-185A-452C-8047-071367E90D8F}" type="sibTrans" cxnId="{AFE1A8B5-55FE-45C1-B176-9D9577558999}">
      <dgm:prSet custT="1"/>
      <dgm:spPr/>
      <dgm:t>
        <a:bodyPr/>
        <a:lstStyle/>
        <a:p>
          <a:endParaRPr lang="ru-RU" sz="1800"/>
        </a:p>
      </dgm:t>
    </dgm:pt>
    <dgm:pt modelId="{B6D18B0F-1B97-441E-927B-645ECE3D318F}">
      <dgm:prSet phldrT="[Текст]" custT="1"/>
      <dgm:spPr/>
      <dgm:t>
        <a:bodyPr/>
        <a:lstStyle/>
        <a:p>
          <a:r>
            <a:rPr lang="ru-RU" sz="1800" dirty="0" smtClean="0"/>
            <a:t>Проведение инструктажа участников экзамена</a:t>
          </a:r>
          <a:endParaRPr lang="ru-RU" sz="1800" dirty="0"/>
        </a:p>
      </dgm:t>
    </dgm:pt>
    <dgm:pt modelId="{645C333A-385D-49B6-A12C-195A7C7DBF31}" type="parTrans" cxnId="{0F5EEA85-A9C4-41AF-B2DA-49DEC64490C4}">
      <dgm:prSet/>
      <dgm:spPr/>
      <dgm:t>
        <a:bodyPr/>
        <a:lstStyle/>
        <a:p>
          <a:endParaRPr lang="ru-RU" sz="1800"/>
        </a:p>
      </dgm:t>
    </dgm:pt>
    <dgm:pt modelId="{D9D56313-9659-477D-AAA2-C045B65B4267}" type="sibTrans" cxnId="{0F5EEA85-A9C4-41AF-B2DA-49DEC64490C4}">
      <dgm:prSet custT="1"/>
      <dgm:spPr/>
      <dgm:t>
        <a:bodyPr/>
        <a:lstStyle/>
        <a:p>
          <a:endParaRPr lang="ru-RU" sz="1800"/>
        </a:p>
      </dgm:t>
    </dgm:pt>
    <dgm:pt modelId="{92C4B886-8629-4547-87A4-C23F5867B9B1}">
      <dgm:prSet phldrT="[Текст]" custT="1"/>
      <dgm:spPr/>
      <dgm:t>
        <a:bodyPr/>
        <a:lstStyle/>
        <a:p>
          <a:r>
            <a:rPr lang="ru-RU" sz="1800" dirty="0" smtClean="0"/>
            <a:t>Распечатка КИМ            (1 комплект)</a:t>
          </a:r>
          <a:endParaRPr lang="ru-RU" sz="1800" dirty="0"/>
        </a:p>
      </dgm:t>
    </dgm:pt>
    <dgm:pt modelId="{7DDF784F-2B18-4B27-84D7-31EDC78A1666}" type="parTrans" cxnId="{CC63B9BD-9BF8-4622-9BF4-29CFB7ECECF9}">
      <dgm:prSet/>
      <dgm:spPr/>
      <dgm:t>
        <a:bodyPr/>
        <a:lstStyle/>
        <a:p>
          <a:endParaRPr lang="ru-RU" sz="1800"/>
        </a:p>
      </dgm:t>
    </dgm:pt>
    <dgm:pt modelId="{3B8C1CCA-FFE1-4ED7-BDAA-623364478431}" type="sibTrans" cxnId="{CC63B9BD-9BF8-4622-9BF4-29CFB7ECECF9}">
      <dgm:prSet custT="1"/>
      <dgm:spPr/>
      <dgm:t>
        <a:bodyPr/>
        <a:lstStyle/>
        <a:p>
          <a:endParaRPr lang="ru-RU" sz="1800"/>
        </a:p>
      </dgm:t>
    </dgm:pt>
    <dgm:pt modelId="{2C05AE34-0371-41DA-B8BE-C4397BBF95A8}">
      <dgm:prSet custT="1"/>
      <dgm:spPr/>
      <dgm:t>
        <a:bodyPr/>
        <a:lstStyle/>
        <a:p>
          <a:r>
            <a:rPr lang="ru-RU" sz="1800" dirty="0" smtClean="0"/>
            <a:t>Выдача экзаменационных материалов участникам</a:t>
          </a:r>
          <a:endParaRPr lang="ru-RU" sz="1800" dirty="0"/>
        </a:p>
      </dgm:t>
    </dgm:pt>
    <dgm:pt modelId="{0BA6375C-F0C7-4173-A8CA-4B9C9ED57A3F}" type="parTrans" cxnId="{3365B48C-D8E6-49C3-A03E-84C30B704A30}">
      <dgm:prSet/>
      <dgm:spPr/>
      <dgm:t>
        <a:bodyPr/>
        <a:lstStyle/>
        <a:p>
          <a:endParaRPr lang="ru-RU" sz="1800"/>
        </a:p>
      </dgm:t>
    </dgm:pt>
    <dgm:pt modelId="{CF39760F-4DB4-487B-8FDE-15F41525E5CF}" type="sibTrans" cxnId="{3365B48C-D8E6-49C3-A03E-84C30B704A30}">
      <dgm:prSet custT="1"/>
      <dgm:spPr/>
      <dgm:t>
        <a:bodyPr/>
        <a:lstStyle/>
        <a:p>
          <a:endParaRPr lang="ru-RU" sz="1800"/>
        </a:p>
      </dgm:t>
    </dgm:pt>
    <dgm:pt modelId="{58C572A6-CD05-4B50-BFE6-C5873AA17C7D}">
      <dgm:prSet custT="1"/>
      <dgm:spPr/>
      <dgm:t>
        <a:bodyPr/>
        <a:lstStyle/>
        <a:p>
          <a:r>
            <a:rPr lang="ru-RU" sz="1800" dirty="0" smtClean="0"/>
            <a:t>Написание экзаменационной работы по предмету русский язык</a:t>
          </a:r>
          <a:endParaRPr lang="ru-RU" sz="1800" dirty="0"/>
        </a:p>
      </dgm:t>
    </dgm:pt>
    <dgm:pt modelId="{7783772F-1933-4097-92A8-D8B19047ED6B}" type="parTrans" cxnId="{08D999DE-58C9-469C-A3D7-20BA9CC0E37D}">
      <dgm:prSet/>
      <dgm:spPr/>
      <dgm:t>
        <a:bodyPr/>
        <a:lstStyle/>
        <a:p>
          <a:endParaRPr lang="ru-RU" sz="1800"/>
        </a:p>
      </dgm:t>
    </dgm:pt>
    <dgm:pt modelId="{FCC3451F-FFEB-435E-8E39-7A5ACD12C8E8}" type="sibTrans" cxnId="{08D999DE-58C9-469C-A3D7-20BA9CC0E37D}">
      <dgm:prSet custT="1"/>
      <dgm:spPr/>
      <dgm:t>
        <a:bodyPr/>
        <a:lstStyle/>
        <a:p>
          <a:endParaRPr lang="ru-RU" sz="1800"/>
        </a:p>
      </dgm:t>
    </dgm:pt>
    <dgm:pt modelId="{36B812DC-3729-46E6-9532-15B33F4B5B4F}">
      <dgm:prSet custT="1"/>
      <dgm:spPr/>
      <dgm:t>
        <a:bodyPr/>
        <a:lstStyle/>
        <a:p>
          <a:r>
            <a:rPr lang="ru-RU" sz="1800" dirty="0" smtClean="0"/>
            <a:t>Проверка работ, оглашение результатов</a:t>
          </a:r>
          <a:endParaRPr lang="ru-RU" sz="1800" dirty="0"/>
        </a:p>
      </dgm:t>
    </dgm:pt>
    <dgm:pt modelId="{37103FF7-E5D9-4082-B8E1-6CD647FC57E8}" type="parTrans" cxnId="{4FD1F024-91B8-49BC-A122-86B001ED2334}">
      <dgm:prSet/>
      <dgm:spPr/>
      <dgm:t>
        <a:bodyPr/>
        <a:lstStyle/>
        <a:p>
          <a:endParaRPr lang="ru-RU" sz="1800"/>
        </a:p>
      </dgm:t>
    </dgm:pt>
    <dgm:pt modelId="{1658C4C4-4F6E-4467-9A3E-F2369FE9A592}" type="sibTrans" cxnId="{4FD1F024-91B8-49BC-A122-86B001ED2334}">
      <dgm:prSet/>
      <dgm:spPr/>
      <dgm:t>
        <a:bodyPr/>
        <a:lstStyle/>
        <a:p>
          <a:endParaRPr lang="ru-RU" sz="1800"/>
        </a:p>
      </dgm:t>
    </dgm:pt>
    <dgm:pt modelId="{44A0C837-0A41-4BAF-92F0-37D3A82E8DC7}">
      <dgm:prSet custT="1"/>
      <dgm:spPr/>
      <dgm:t>
        <a:bodyPr/>
        <a:lstStyle/>
        <a:p>
          <a:r>
            <a:rPr lang="ru-RU" sz="1800" dirty="0" smtClean="0"/>
            <a:t>Рассадка участников                        в аудитории</a:t>
          </a:r>
          <a:endParaRPr lang="ru-RU" sz="1800" dirty="0"/>
        </a:p>
      </dgm:t>
    </dgm:pt>
    <dgm:pt modelId="{A2366F06-5AFE-40B5-AB23-8131572DE842}" type="parTrans" cxnId="{7989C4EF-5DA1-475D-A42D-7AF324D85513}">
      <dgm:prSet/>
      <dgm:spPr/>
      <dgm:t>
        <a:bodyPr/>
        <a:lstStyle/>
        <a:p>
          <a:endParaRPr lang="ru-RU" sz="1800"/>
        </a:p>
      </dgm:t>
    </dgm:pt>
    <dgm:pt modelId="{B831142C-A736-42B1-A797-1BD25A821B8C}" type="sibTrans" cxnId="{7989C4EF-5DA1-475D-A42D-7AF324D85513}">
      <dgm:prSet custT="1"/>
      <dgm:spPr/>
      <dgm:t>
        <a:bodyPr/>
        <a:lstStyle/>
        <a:p>
          <a:endParaRPr lang="ru-RU" sz="1800"/>
        </a:p>
      </dgm:t>
    </dgm:pt>
    <dgm:pt modelId="{E99F998B-367F-4433-85D6-700B6C72EE0F}" type="pres">
      <dgm:prSet presAssocID="{867F0E5E-CA2F-498C-85DA-3854F710FCF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F940CA-3C21-44D5-A75E-BEE98DFD9451}" type="pres">
      <dgm:prSet presAssocID="{254E99B6-879B-4E06-99F9-5D4FE7E15630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79987F-2DF0-457F-856A-018EDB904129}" type="pres">
      <dgm:prSet presAssocID="{19993BCF-E953-4E7F-BB14-A7D47D596122}" presName="sibTrans" presStyleLbl="sibTrans1D1" presStyleIdx="0" presStyleCnt="8"/>
      <dgm:spPr/>
      <dgm:t>
        <a:bodyPr/>
        <a:lstStyle/>
        <a:p>
          <a:endParaRPr lang="ru-RU"/>
        </a:p>
      </dgm:t>
    </dgm:pt>
    <dgm:pt modelId="{2E589C53-CB25-472C-A422-65051737DB8F}" type="pres">
      <dgm:prSet presAssocID="{19993BCF-E953-4E7F-BB14-A7D47D596122}" presName="connectorText" presStyleLbl="sibTrans1D1" presStyleIdx="0" presStyleCnt="8"/>
      <dgm:spPr/>
      <dgm:t>
        <a:bodyPr/>
        <a:lstStyle/>
        <a:p>
          <a:endParaRPr lang="ru-RU"/>
        </a:p>
      </dgm:t>
    </dgm:pt>
    <dgm:pt modelId="{522744F2-C377-400E-9020-EE961FFDCB6D}" type="pres">
      <dgm:prSet presAssocID="{03CE24A6-BCA1-42A5-8E1B-88B61A46444B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2ACC41-2E08-4308-8F58-784D9FA8B646}" type="pres">
      <dgm:prSet presAssocID="{9541D40A-BC64-4A88-A506-5CB5464C67EA}" presName="sibTrans" presStyleLbl="sibTrans1D1" presStyleIdx="1" presStyleCnt="8"/>
      <dgm:spPr/>
      <dgm:t>
        <a:bodyPr/>
        <a:lstStyle/>
        <a:p>
          <a:endParaRPr lang="ru-RU"/>
        </a:p>
      </dgm:t>
    </dgm:pt>
    <dgm:pt modelId="{50F53CE4-D21B-4D52-BC68-3411FC4CD467}" type="pres">
      <dgm:prSet presAssocID="{9541D40A-BC64-4A88-A506-5CB5464C67EA}" presName="connectorText" presStyleLbl="sibTrans1D1" presStyleIdx="1" presStyleCnt="8"/>
      <dgm:spPr/>
      <dgm:t>
        <a:bodyPr/>
        <a:lstStyle/>
        <a:p>
          <a:endParaRPr lang="ru-RU"/>
        </a:p>
      </dgm:t>
    </dgm:pt>
    <dgm:pt modelId="{110DCDB2-C273-49A2-AE4E-E6D659125920}" type="pres">
      <dgm:prSet presAssocID="{B33A882B-06E0-4DD5-8BC5-B4845E4DD525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09BA0A-A8E6-4E8B-BDA0-B75838F90A34}" type="pres">
      <dgm:prSet presAssocID="{76D99284-185A-452C-8047-071367E90D8F}" presName="sibTrans" presStyleLbl="sibTrans1D1" presStyleIdx="2" presStyleCnt="8"/>
      <dgm:spPr/>
      <dgm:t>
        <a:bodyPr/>
        <a:lstStyle/>
        <a:p>
          <a:endParaRPr lang="ru-RU"/>
        </a:p>
      </dgm:t>
    </dgm:pt>
    <dgm:pt modelId="{0D11F209-36FB-46A3-B8BD-85FB6C59C9B5}" type="pres">
      <dgm:prSet presAssocID="{76D99284-185A-452C-8047-071367E90D8F}" presName="connectorText" presStyleLbl="sibTrans1D1" presStyleIdx="2" presStyleCnt="8"/>
      <dgm:spPr/>
      <dgm:t>
        <a:bodyPr/>
        <a:lstStyle/>
        <a:p>
          <a:endParaRPr lang="ru-RU"/>
        </a:p>
      </dgm:t>
    </dgm:pt>
    <dgm:pt modelId="{C697850C-6088-4E21-9533-D9F4B8B9B855}" type="pres">
      <dgm:prSet presAssocID="{44A0C837-0A41-4BAF-92F0-37D3A82E8DC7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2C43AE-E15E-41A4-990F-E2FD5BCEF1D1}" type="pres">
      <dgm:prSet presAssocID="{B831142C-A736-42B1-A797-1BD25A821B8C}" presName="sibTrans" presStyleLbl="sibTrans1D1" presStyleIdx="3" presStyleCnt="8"/>
      <dgm:spPr/>
      <dgm:t>
        <a:bodyPr/>
        <a:lstStyle/>
        <a:p>
          <a:endParaRPr lang="ru-RU"/>
        </a:p>
      </dgm:t>
    </dgm:pt>
    <dgm:pt modelId="{D1794C03-E4E8-4092-A9D4-3054E1D63750}" type="pres">
      <dgm:prSet presAssocID="{B831142C-A736-42B1-A797-1BD25A821B8C}" presName="connectorText" presStyleLbl="sibTrans1D1" presStyleIdx="3" presStyleCnt="8"/>
      <dgm:spPr/>
      <dgm:t>
        <a:bodyPr/>
        <a:lstStyle/>
        <a:p>
          <a:endParaRPr lang="ru-RU"/>
        </a:p>
      </dgm:t>
    </dgm:pt>
    <dgm:pt modelId="{888A16BF-20A6-4DC7-B67C-3F49EDC5B203}" type="pres">
      <dgm:prSet presAssocID="{B6D18B0F-1B97-441E-927B-645ECE3D318F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8BA59A-D94F-4D41-82D1-DFF06CBDD082}" type="pres">
      <dgm:prSet presAssocID="{D9D56313-9659-477D-AAA2-C045B65B4267}" presName="sibTrans" presStyleLbl="sibTrans1D1" presStyleIdx="4" presStyleCnt="8"/>
      <dgm:spPr/>
      <dgm:t>
        <a:bodyPr/>
        <a:lstStyle/>
        <a:p>
          <a:endParaRPr lang="ru-RU"/>
        </a:p>
      </dgm:t>
    </dgm:pt>
    <dgm:pt modelId="{73C6CE48-522D-4697-B3C9-349F7FE661E4}" type="pres">
      <dgm:prSet presAssocID="{D9D56313-9659-477D-AAA2-C045B65B4267}" presName="connectorText" presStyleLbl="sibTrans1D1" presStyleIdx="4" presStyleCnt="8"/>
      <dgm:spPr/>
      <dgm:t>
        <a:bodyPr/>
        <a:lstStyle/>
        <a:p>
          <a:endParaRPr lang="ru-RU"/>
        </a:p>
      </dgm:t>
    </dgm:pt>
    <dgm:pt modelId="{B6F8CC62-C646-41FA-A90F-0D768EFC9D1C}" type="pres">
      <dgm:prSet presAssocID="{92C4B886-8629-4547-87A4-C23F5867B9B1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BDE956-47B9-4AFE-AD8E-0A1147670A75}" type="pres">
      <dgm:prSet presAssocID="{3B8C1CCA-FFE1-4ED7-BDAA-623364478431}" presName="sibTrans" presStyleLbl="sibTrans1D1" presStyleIdx="5" presStyleCnt="8"/>
      <dgm:spPr/>
      <dgm:t>
        <a:bodyPr/>
        <a:lstStyle/>
        <a:p>
          <a:endParaRPr lang="ru-RU"/>
        </a:p>
      </dgm:t>
    </dgm:pt>
    <dgm:pt modelId="{8464F85E-CE0C-4C7D-890A-53045E94CDCD}" type="pres">
      <dgm:prSet presAssocID="{3B8C1CCA-FFE1-4ED7-BDAA-623364478431}" presName="connectorText" presStyleLbl="sibTrans1D1" presStyleIdx="5" presStyleCnt="8"/>
      <dgm:spPr/>
      <dgm:t>
        <a:bodyPr/>
        <a:lstStyle/>
        <a:p>
          <a:endParaRPr lang="ru-RU"/>
        </a:p>
      </dgm:t>
    </dgm:pt>
    <dgm:pt modelId="{64A77654-0A26-4707-A8CE-E9036F3007AE}" type="pres">
      <dgm:prSet presAssocID="{2C05AE34-0371-41DA-B8BE-C4397BBF95A8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811207-F4F4-4A89-A81A-CFC1116E4D91}" type="pres">
      <dgm:prSet presAssocID="{CF39760F-4DB4-487B-8FDE-15F41525E5CF}" presName="sibTrans" presStyleLbl="sibTrans1D1" presStyleIdx="6" presStyleCnt="8"/>
      <dgm:spPr/>
      <dgm:t>
        <a:bodyPr/>
        <a:lstStyle/>
        <a:p>
          <a:endParaRPr lang="ru-RU"/>
        </a:p>
      </dgm:t>
    </dgm:pt>
    <dgm:pt modelId="{1D616768-37ED-4B44-B652-60C6C0E817A0}" type="pres">
      <dgm:prSet presAssocID="{CF39760F-4DB4-487B-8FDE-15F41525E5CF}" presName="connectorText" presStyleLbl="sibTrans1D1" presStyleIdx="6" presStyleCnt="8"/>
      <dgm:spPr/>
      <dgm:t>
        <a:bodyPr/>
        <a:lstStyle/>
        <a:p>
          <a:endParaRPr lang="ru-RU"/>
        </a:p>
      </dgm:t>
    </dgm:pt>
    <dgm:pt modelId="{4C39718C-62DD-444E-B641-C7E6A8B4E206}" type="pres">
      <dgm:prSet presAssocID="{58C572A6-CD05-4B50-BFE6-C5873AA17C7D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C402FE-F252-4F89-8573-886D67F862EA}" type="pres">
      <dgm:prSet presAssocID="{FCC3451F-FFEB-435E-8E39-7A5ACD12C8E8}" presName="sibTrans" presStyleLbl="sibTrans1D1" presStyleIdx="7" presStyleCnt="8"/>
      <dgm:spPr/>
      <dgm:t>
        <a:bodyPr/>
        <a:lstStyle/>
        <a:p>
          <a:endParaRPr lang="ru-RU"/>
        </a:p>
      </dgm:t>
    </dgm:pt>
    <dgm:pt modelId="{3AFDD6F7-5078-4781-B76E-9FD99A953909}" type="pres">
      <dgm:prSet presAssocID="{FCC3451F-FFEB-435E-8E39-7A5ACD12C8E8}" presName="connectorText" presStyleLbl="sibTrans1D1" presStyleIdx="7" presStyleCnt="8"/>
      <dgm:spPr/>
      <dgm:t>
        <a:bodyPr/>
        <a:lstStyle/>
        <a:p>
          <a:endParaRPr lang="ru-RU"/>
        </a:p>
      </dgm:t>
    </dgm:pt>
    <dgm:pt modelId="{3B6DD1B6-5DC4-4971-BF69-CDEC69B36CC8}" type="pres">
      <dgm:prSet presAssocID="{36B812DC-3729-46E6-9532-15B33F4B5B4F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27C6B4-395F-47CD-BF16-4F6EAC264B63}" type="presOf" srcId="{3B8C1CCA-FFE1-4ED7-BDAA-623364478431}" destId="{18BDE956-47B9-4AFE-AD8E-0A1147670A75}" srcOrd="0" destOrd="0" presId="urn:microsoft.com/office/officeart/2005/8/layout/bProcess3"/>
    <dgm:cxn modelId="{6C5CF217-2A3B-40DD-917C-50F483363AF3}" type="presOf" srcId="{58C572A6-CD05-4B50-BFE6-C5873AA17C7D}" destId="{4C39718C-62DD-444E-B641-C7E6A8B4E206}" srcOrd="0" destOrd="0" presId="urn:microsoft.com/office/officeart/2005/8/layout/bProcess3"/>
    <dgm:cxn modelId="{151C05C2-B62E-463F-91CC-BB71CAABE4A1}" type="presOf" srcId="{CF39760F-4DB4-487B-8FDE-15F41525E5CF}" destId="{1D616768-37ED-4B44-B652-60C6C0E817A0}" srcOrd="1" destOrd="0" presId="urn:microsoft.com/office/officeart/2005/8/layout/bProcess3"/>
    <dgm:cxn modelId="{9C81C924-C46F-4BED-8C9B-613B6266B8ED}" type="presOf" srcId="{76D99284-185A-452C-8047-071367E90D8F}" destId="{0D11F209-36FB-46A3-B8BD-85FB6C59C9B5}" srcOrd="1" destOrd="0" presId="urn:microsoft.com/office/officeart/2005/8/layout/bProcess3"/>
    <dgm:cxn modelId="{F8C8CC26-8800-438D-A30E-44E4E17E599B}" type="presOf" srcId="{CF39760F-4DB4-487B-8FDE-15F41525E5CF}" destId="{27811207-F4F4-4A89-A81A-CFC1116E4D91}" srcOrd="0" destOrd="0" presId="urn:microsoft.com/office/officeart/2005/8/layout/bProcess3"/>
    <dgm:cxn modelId="{2149B2A4-577F-4853-A02F-ED489C987BC0}" type="presOf" srcId="{2C05AE34-0371-41DA-B8BE-C4397BBF95A8}" destId="{64A77654-0A26-4707-A8CE-E9036F3007AE}" srcOrd="0" destOrd="0" presId="urn:microsoft.com/office/officeart/2005/8/layout/bProcess3"/>
    <dgm:cxn modelId="{E3FA25C5-A787-41F7-9985-963002560D57}" type="presOf" srcId="{D9D56313-9659-477D-AAA2-C045B65B4267}" destId="{73C6CE48-522D-4697-B3C9-349F7FE661E4}" srcOrd="1" destOrd="0" presId="urn:microsoft.com/office/officeart/2005/8/layout/bProcess3"/>
    <dgm:cxn modelId="{0997B890-9C7A-4EE4-8410-BA2B0EC02BE1}" type="presOf" srcId="{44A0C837-0A41-4BAF-92F0-37D3A82E8DC7}" destId="{C697850C-6088-4E21-9533-D9F4B8B9B855}" srcOrd="0" destOrd="0" presId="urn:microsoft.com/office/officeart/2005/8/layout/bProcess3"/>
    <dgm:cxn modelId="{A10E8B88-C782-43AA-80A2-6A1EE4B37826}" type="presOf" srcId="{9541D40A-BC64-4A88-A506-5CB5464C67EA}" destId="{1B2ACC41-2E08-4308-8F58-784D9FA8B646}" srcOrd="0" destOrd="0" presId="urn:microsoft.com/office/officeart/2005/8/layout/bProcess3"/>
    <dgm:cxn modelId="{4FD1F024-91B8-49BC-A122-86B001ED2334}" srcId="{867F0E5E-CA2F-498C-85DA-3854F710FCF5}" destId="{36B812DC-3729-46E6-9532-15B33F4B5B4F}" srcOrd="8" destOrd="0" parTransId="{37103FF7-E5D9-4082-B8E1-6CD647FC57E8}" sibTransId="{1658C4C4-4F6E-4467-9A3E-F2369FE9A592}"/>
    <dgm:cxn modelId="{B5DE9BDE-3F0B-44FF-9273-C51244BE16CC}" type="presOf" srcId="{B831142C-A736-42B1-A797-1BD25A821B8C}" destId="{D1794C03-E4E8-4092-A9D4-3054E1D63750}" srcOrd="1" destOrd="0" presId="urn:microsoft.com/office/officeart/2005/8/layout/bProcess3"/>
    <dgm:cxn modelId="{43999115-967F-4D8C-A3DA-F8C36EF6F744}" type="presOf" srcId="{FCC3451F-FFEB-435E-8E39-7A5ACD12C8E8}" destId="{3AFDD6F7-5078-4781-B76E-9FD99A953909}" srcOrd="1" destOrd="0" presId="urn:microsoft.com/office/officeart/2005/8/layout/bProcess3"/>
    <dgm:cxn modelId="{65E88D7E-AE3B-4F6C-85D8-CE9A966B18A4}" type="presOf" srcId="{19993BCF-E953-4E7F-BB14-A7D47D596122}" destId="{1F79987F-2DF0-457F-856A-018EDB904129}" srcOrd="0" destOrd="0" presId="urn:microsoft.com/office/officeart/2005/8/layout/bProcess3"/>
    <dgm:cxn modelId="{F93BA459-6B62-4069-98BC-52F7FC099E57}" type="presOf" srcId="{B33A882B-06E0-4DD5-8BC5-B4845E4DD525}" destId="{110DCDB2-C273-49A2-AE4E-E6D659125920}" srcOrd="0" destOrd="0" presId="urn:microsoft.com/office/officeart/2005/8/layout/bProcess3"/>
    <dgm:cxn modelId="{08D999DE-58C9-469C-A3D7-20BA9CC0E37D}" srcId="{867F0E5E-CA2F-498C-85DA-3854F710FCF5}" destId="{58C572A6-CD05-4B50-BFE6-C5873AA17C7D}" srcOrd="7" destOrd="0" parTransId="{7783772F-1933-4097-92A8-D8B19047ED6B}" sibTransId="{FCC3451F-FFEB-435E-8E39-7A5ACD12C8E8}"/>
    <dgm:cxn modelId="{C58F8853-7EF3-477F-83DD-15D50022DA6B}" type="presOf" srcId="{03CE24A6-BCA1-42A5-8E1B-88B61A46444B}" destId="{522744F2-C377-400E-9020-EE961FFDCB6D}" srcOrd="0" destOrd="0" presId="urn:microsoft.com/office/officeart/2005/8/layout/bProcess3"/>
    <dgm:cxn modelId="{AF351102-FF77-4DF3-9ACD-5B64707007C5}" type="presOf" srcId="{9541D40A-BC64-4A88-A506-5CB5464C67EA}" destId="{50F53CE4-D21B-4D52-BC68-3411FC4CD467}" srcOrd="1" destOrd="0" presId="urn:microsoft.com/office/officeart/2005/8/layout/bProcess3"/>
    <dgm:cxn modelId="{CC63B9BD-9BF8-4622-9BF4-29CFB7ECECF9}" srcId="{867F0E5E-CA2F-498C-85DA-3854F710FCF5}" destId="{92C4B886-8629-4547-87A4-C23F5867B9B1}" srcOrd="5" destOrd="0" parTransId="{7DDF784F-2B18-4B27-84D7-31EDC78A1666}" sibTransId="{3B8C1CCA-FFE1-4ED7-BDAA-623364478431}"/>
    <dgm:cxn modelId="{C8913EF7-D87A-4F6F-85AC-F7E6E83AC814}" srcId="{867F0E5E-CA2F-498C-85DA-3854F710FCF5}" destId="{03CE24A6-BCA1-42A5-8E1B-88B61A46444B}" srcOrd="1" destOrd="0" parTransId="{754670EC-B655-4944-8C57-A4F419CD5A78}" sibTransId="{9541D40A-BC64-4A88-A506-5CB5464C67EA}"/>
    <dgm:cxn modelId="{4D940329-33BC-4857-B61C-BCC4A388352D}" type="presOf" srcId="{FCC3451F-FFEB-435E-8E39-7A5ACD12C8E8}" destId="{20C402FE-F252-4F89-8573-886D67F862EA}" srcOrd="0" destOrd="0" presId="urn:microsoft.com/office/officeart/2005/8/layout/bProcess3"/>
    <dgm:cxn modelId="{07F81E56-4A94-486B-8976-32BDF7E90783}" type="presOf" srcId="{D9D56313-9659-477D-AAA2-C045B65B4267}" destId="{A38BA59A-D94F-4D41-82D1-DFF06CBDD082}" srcOrd="0" destOrd="0" presId="urn:microsoft.com/office/officeart/2005/8/layout/bProcess3"/>
    <dgm:cxn modelId="{E75492CF-5ACB-4AA1-A03B-C22ABAED5165}" type="presOf" srcId="{19993BCF-E953-4E7F-BB14-A7D47D596122}" destId="{2E589C53-CB25-472C-A422-65051737DB8F}" srcOrd="1" destOrd="0" presId="urn:microsoft.com/office/officeart/2005/8/layout/bProcess3"/>
    <dgm:cxn modelId="{375B041F-AA96-416D-913B-67C343167CDC}" type="presOf" srcId="{867F0E5E-CA2F-498C-85DA-3854F710FCF5}" destId="{E99F998B-367F-4433-85D6-700B6C72EE0F}" srcOrd="0" destOrd="0" presId="urn:microsoft.com/office/officeart/2005/8/layout/bProcess3"/>
    <dgm:cxn modelId="{ECBDCC18-4D06-4BC0-9DB3-91385CEBD9CD}" type="presOf" srcId="{B6D18B0F-1B97-441E-927B-645ECE3D318F}" destId="{888A16BF-20A6-4DC7-B67C-3F49EDC5B203}" srcOrd="0" destOrd="0" presId="urn:microsoft.com/office/officeart/2005/8/layout/bProcess3"/>
    <dgm:cxn modelId="{7989C4EF-5DA1-475D-A42D-7AF324D85513}" srcId="{867F0E5E-CA2F-498C-85DA-3854F710FCF5}" destId="{44A0C837-0A41-4BAF-92F0-37D3A82E8DC7}" srcOrd="3" destOrd="0" parTransId="{A2366F06-5AFE-40B5-AB23-8131572DE842}" sibTransId="{B831142C-A736-42B1-A797-1BD25A821B8C}"/>
    <dgm:cxn modelId="{6010644B-C045-4C4B-8EFE-D02DA6A7B04E}" type="presOf" srcId="{B831142C-A736-42B1-A797-1BD25A821B8C}" destId="{D32C43AE-E15E-41A4-990F-E2FD5BCEF1D1}" srcOrd="0" destOrd="0" presId="urn:microsoft.com/office/officeart/2005/8/layout/bProcess3"/>
    <dgm:cxn modelId="{DADD3C46-A456-4427-9A01-1837402A6735}" type="presOf" srcId="{36B812DC-3729-46E6-9532-15B33F4B5B4F}" destId="{3B6DD1B6-5DC4-4971-BF69-CDEC69B36CC8}" srcOrd="0" destOrd="0" presId="urn:microsoft.com/office/officeart/2005/8/layout/bProcess3"/>
    <dgm:cxn modelId="{AFE1A8B5-55FE-45C1-B176-9D9577558999}" srcId="{867F0E5E-CA2F-498C-85DA-3854F710FCF5}" destId="{B33A882B-06E0-4DD5-8BC5-B4845E4DD525}" srcOrd="2" destOrd="0" parTransId="{AA940D66-3DB0-4CB3-ACFF-301236EAFA35}" sibTransId="{76D99284-185A-452C-8047-071367E90D8F}"/>
    <dgm:cxn modelId="{0F5EEA85-A9C4-41AF-B2DA-49DEC64490C4}" srcId="{867F0E5E-CA2F-498C-85DA-3854F710FCF5}" destId="{B6D18B0F-1B97-441E-927B-645ECE3D318F}" srcOrd="4" destOrd="0" parTransId="{645C333A-385D-49B6-A12C-195A7C7DBF31}" sibTransId="{D9D56313-9659-477D-AAA2-C045B65B4267}"/>
    <dgm:cxn modelId="{D0492FF1-3BDB-4ECB-AA73-BBAF4416A0AE}" type="presOf" srcId="{3B8C1CCA-FFE1-4ED7-BDAA-623364478431}" destId="{8464F85E-CE0C-4C7D-890A-53045E94CDCD}" srcOrd="1" destOrd="0" presId="urn:microsoft.com/office/officeart/2005/8/layout/bProcess3"/>
    <dgm:cxn modelId="{229B936E-FB18-4233-95F6-511F3DA3F196}" type="presOf" srcId="{76D99284-185A-452C-8047-071367E90D8F}" destId="{6B09BA0A-A8E6-4E8B-BDA0-B75838F90A34}" srcOrd="0" destOrd="0" presId="urn:microsoft.com/office/officeart/2005/8/layout/bProcess3"/>
    <dgm:cxn modelId="{3365B48C-D8E6-49C3-A03E-84C30B704A30}" srcId="{867F0E5E-CA2F-498C-85DA-3854F710FCF5}" destId="{2C05AE34-0371-41DA-B8BE-C4397BBF95A8}" srcOrd="6" destOrd="0" parTransId="{0BA6375C-F0C7-4173-A8CA-4B9C9ED57A3F}" sibTransId="{CF39760F-4DB4-487B-8FDE-15F41525E5CF}"/>
    <dgm:cxn modelId="{070E3409-A635-4C82-8421-B7E85D4F1070}" type="presOf" srcId="{92C4B886-8629-4547-87A4-C23F5867B9B1}" destId="{B6F8CC62-C646-41FA-A90F-0D768EFC9D1C}" srcOrd="0" destOrd="0" presId="urn:microsoft.com/office/officeart/2005/8/layout/bProcess3"/>
    <dgm:cxn modelId="{BF3F1336-5DEA-4E7A-A674-DAF27E87092C}" srcId="{867F0E5E-CA2F-498C-85DA-3854F710FCF5}" destId="{254E99B6-879B-4E06-99F9-5D4FE7E15630}" srcOrd="0" destOrd="0" parTransId="{B1C9CE39-9AC8-4506-A42D-7D54707108E2}" sibTransId="{19993BCF-E953-4E7F-BB14-A7D47D596122}"/>
    <dgm:cxn modelId="{0D19D2DE-B574-4136-A83A-768C8E9443F2}" type="presOf" srcId="{254E99B6-879B-4E06-99F9-5D4FE7E15630}" destId="{12F940CA-3C21-44D5-A75E-BEE98DFD9451}" srcOrd="0" destOrd="0" presId="urn:microsoft.com/office/officeart/2005/8/layout/bProcess3"/>
    <dgm:cxn modelId="{D91DF9C6-E674-42DC-8592-6DF11336C2FF}" type="presParOf" srcId="{E99F998B-367F-4433-85D6-700B6C72EE0F}" destId="{12F940CA-3C21-44D5-A75E-BEE98DFD9451}" srcOrd="0" destOrd="0" presId="urn:microsoft.com/office/officeart/2005/8/layout/bProcess3"/>
    <dgm:cxn modelId="{FA104331-7A83-4323-A582-226DA8117353}" type="presParOf" srcId="{E99F998B-367F-4433-85D6-700B6C72EE0F}" destId="{1F79987F-2DF0-457F-856A-018EDB904129}" srcOrd="1" destOrd="0" presId="urn:microsoft.com/office/officeart/2005/8/layout/bProcess3"/>
    <dgm:cxn modelId="{A873D53F-C8DC-4898-86DE-F141B1089210}" type="presParOf" srcId="{1F79987F-2DF0-457F-856A-018EDB904129}" destId="{2E589C53-CB25-472C-A422-65051737DB8F}" srcOrd="0" destOrd="0" presId="urn:microsoft.com/office/officeart/2005/8/layout/bProcess3"/>
    <dgm:cxn modelId="{94F0D5F6-9DD4-418C-9976-41DCA426B5E6}" type="presParOf" srcId="{E99F998B-367F-4433-85D6-700B6C72EE0F}" destId="{522744F2-C377-400E-9020-EE961FFDCB6D}" srcOrd="2" destOrd="0" presId="urn:microsoft.com/office/officeart/2005/8/layout/bProcess3"/>
    <dgm:cxn modelId="{ABAEB0CF-23C7-4865-A55A-984FB114917B}" type="presParOf" srcId="{E99F998B-367F-4433-85D6-700B6C72EE0F}" destId="{1B2ACC41-2E08-4308-8F58-784D9FA8B646}" srcOrd="3" destOrd="0" presId="urn:microsoft.com/office/officeart/2005/8/layout/bProcess3"/>
    <dgm:cxn modelId="{15D49AB1-BEEE-4C92-97C9-2F3380B223B2}" type="presParOf" srcId="{1B2ACC41-2E08-4308-8F58-784D9FA8B646}" destId="{50F53CE4-D21B-4D52-BC68-3411FC4CD467}" srcOrd="0" destOrd="0" presId="urn:microsoft.com/office/officeart/2005/8/layout/bProcess3"/>
    <dgm:cxn modelId="{CDC4143F-072B-45F2-933F-31D740AEC489}" type="presParOf" srcId="{E99F998B-367F-4433-85D6-700B6C72EE0F}" destId="{110DCDB2-C273-49A2-AE4E-E6D659125920}" srcOrd="4" destOrd="0" presId="urn:microsoft.com/office/officeart/2005/8/layout/bProcess3"/>
    <dgm:cxn modelId="{8F696D39-2D57-424E-B77B-5DA6AC43ED2E}" type="presParOf" srcId="{E99F998B-367F-4433-85D6-700B6C72EE0F}" destId="{6B09BA0A-A8E6-4E8B-BDA0-B75838F90A34}" srcOrd="5" destOrd="0" presId="urn:microsoft.com/office/officeart/2005/8/layout/bProcess3"/>
    <dgm:cxn modelId="{F5E6442E-B00E-470C-B6FF-023ACC7B3A43}" type="presParOf" srcId="{6B09BA0A-A8E6-4E8B-BDA0-B75838F90A34}" destId="{0D11F209-36FB-46A3-B8BD-85FB6C59C9B5}" srcOrd="0" destOrd="0" presId="urn:microsoft.com/office/officeart/2005/8/layout/bProcess3"/>
    <dgm:cxn modelId="{5BEC7CFB-933B-4984-97FC-1D17013FB256}" type="presParOf" srcId="{E99F998B-367F-4433-85D6-700B6C72EE0F}" destId="{C697850C-6088-4E21-9533-D9F4B8B9B855}" srcOrd="6" destOrd="0" presId="urn:microsoft.com/office/officeart/2005/8/layout/bProcess3"/>
    <dgm:cxn modelId="{BC9619A8-EAB0-44BF-93E7-DE972BAD60B0}" type="presParOf" srcId="{E99F998B-367F-4433-85D6-700B6C72EE0F}" destId="{D32C43AE-E15E-41A4-990F-E2FD5BCEF1D1}" srcOrd="7" destOrd="0" presId="urn:microsoft.com/office/officeart/2005/8/layout/bProcess3"/>
    <dgm:cxn modelId="{43F3ABE4-31EA-4850-90BC-6B164270934C}" type="presParOf" srcId="{D32C43AE-E15E-41A4-990F-E2FD5BCEF1D1}" destId="{D1794C03-E4E8-4092-A9D4-3054E1D63750}" srcOrd="0" destOrd="0" presId="urn:microsoft.com/office/officeart/2005/8/layout/bProcess3"/>
    <dgm:cxn modelId="{0B57EC56-658F-454B-938E-F2EFB0B7416B}" type="presParOf" srcId="{E99F998B-367F-4433-85D6-700B6C72EE0F}" destId="{888A16BF-20A6-4DC7-B67C-3F49EDC5B203}" srcOrd="8" destOrd="0" presId="urn:microsoft.com/office/officeart/2005/8/layout/bProcess3"/>
    <dgm:cxn modelId="{7207E176-7822-443C-A82C-18235BDB7FBF}" type="presParOf" srcId="{E99F998B-367F-4433-85D6-700B6C72EE0F}" destId="{A38BA59A-D94F-4D41-82D1-DFF06CBDD082}" srcOrd="9" destOrd="0" presId="urn:microsoft.com/office/officeart/2005/8/layout/bProcess3"/>
    <dgm:cxn modelId="{DD50BE06-7B61-48E4-AA7A-0B3169A170B9}" type="presParOf" srcId="{A38BA59A-D94F-4D41-82D1-DFF06CBDD082}" destId="{73C6CE48-522D-4697-B3C9-349F7FE661E4}" srcOrd="0" destOrd="0" presId="urn:microsoft.com/office/officeart/2005/8/layout/bProcess3"/>
    <dgm:cxn modelId="{925A22AB-E098-4211-92AB-AB96C64E8733}" type="presParOf" srcId="{E99F998B-367F-4433-85D6-700B6C72EE0F}" destId="{B6F8CC62-C646-41FA-A90F-0D768EFC9D1C}" srcOrd="10" destOrd="0" presId="urn:microsoft.com/office/officeart/2005/8/layout/bProcess3"/>
    <dgm:cxn modelId="{71D53D46-A029-4606-B13A-F5CB3F6B2E8E}" type="presParOf" srcId="{E99F998B-367F-4433-85D6-700B6C72EE0F}" destId="{18BDE956-47B9-4AFE-AD8E-0A1147670A75}" srcOrd="11" destOrd="0" presId="urn:microsoft.com/office/officeart/2005/8/layout/bProcess3"/>
    <dgm:cxn modelId="{4A223757-F881-4A0D-9301-A5143D81CC5F}" type="presParOf" srcId="{18BDE956-47B9-4AFE-AD8E-0A1147670A75}" destId="{8464F85E-CE0C-4C7D-890A-53045E94CDCD}" srcOrd="0" destOrd="0" presId="urn:microsoft.com/office/officeart/2005/8/layout/bProcess3"/>
    <dgm:cxn modelId="{1D8210B1-11F7-4C12-9C71-A1268C9F8246}" type="presParOf" srcId="{E99F998B-367F-4433-85D6-700B6C72EE0F}" destId="{64A77654-0A26-4707-A8CE-E9036F3007AE}" srcOrd="12" destOrd="0" presId="urn:microsoft.com/office/officeart/2005/8/layout/bProcess3"/>
    <dgm:cxn modelId="{30BDABC1-B6C9-480F-98F8-1EA877C3CFB0}" type="presParOf" srcId="{E99F998B-367F-4433-85D6-700B6C72EE0F}" destId="{27811207-F4F4-4A89-A81A-CFC1116E4D91}" srcOrd="13" destOrd="0" presId="urn:microsoft.com/office/officeart/2005/8/layout/bProcess3"/>
    <dgm:cxn modelId="{C209F153-2C77-4274-A785-CBED2B851F9D}" type="presParOf" srcId="{27811207-F4F4-4A89-A81A-CFC1116E4D91}" destId="{1D616768-37ED-4B44-B652-60C6C0E817A0}" srcOrd="0" destOrd="0" presId="urn:microsoft.com/office/officeart/2005/8/layout/bProcess3"/>
    <dgm:cxn modelId="{A505A2D6-707C-4E4D-A6C5-51C4350FC224}" type="presParOf" srcId="{E99F998B-367F-4433-85D6-700B6C72EE0F}" destId="{4C39718C-62DD-444E-B641-C7E6A8B4E206}" srcOrd="14" destOrd="0" presId="urn:microsoft.com/office/officeart/2005/8/layout/bProcess3"/>
    <dgm:cxn modelId="{3B7CB9EB-B821-4EA4-89D6-9CD74327D435}" type="presParOf" srcId="{E99F998B-367F-4433-85D6-700B6C72EE0F}" destId="{20C402FE-F252-4F89-8573-886D67F862EA}" srcOrd="15" destOrd="0" presId="urn:microsoft.com/office/officeart/2005/8/layout/bProcess3"/>
    <dgm:cxn modelId="{2508D2F7-D212-4F68-B10E-EC5F89785532}" type="presParOf" srcId="{20C402FE-F252-4F89-8573-886D67F862EA}" destId="{3AFDD6F7-5078-4781-B76E-9FD99A953909}" srcOrd="0" destOrd="0" presId="urn:microsoft.com/office/officeart/2005/8/layout/bProcess3"/>
    <dgm:cxn modelId="{2079D1D3-169C-4E5D-A9B8-E1902290E6F9}" type="presParOf" srcId="{E99F998B-367F-4433-85D6-700B6C72EE0F}" destId="{3B6DD1B6-5DC4-4971-BF69-CDEC69B36CC8}" srcOrd="1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51A20F8-B50F-4D30-8858-BE310D79353F}" type="doc">
      <dgm:prSet loTypeId="urn:microsoft.com/office/officeart/2005/8/layout/hList7" loCatId="list" qsTypeId="urn:microsoft.com/office/officeart/2005/8/quickstyle/simple1" qsCatId="simple" csTypeId="urn:microsoft.com/office/officeart/2005/8/colors/accent1_1" csCatId="accent1" phldr="1"/>
      <dgm:spPr/>
    </dgm:pt>
    <dgm:pt modelId="{3F83C825-FB96-41FD-8AC3-E5CBAE5A912C}">
      <dgm:prSet phldrT="[Текст]" custT="1"/>
      <dgm:spPr/>
      <dgm:t>
        <a:bodyPr/>
        <a:lstStyle/>
        <a:p>
          <a:r>
            <a:rPr lang="ru-RU" sz="3600" dirty="0" err="1" smtClean="0"/>
            <a:t>Твиттер</a:t>
          </a:r>
          <a:endParaRPr lang="ru-RU" sz="3600" dirty="0"/>
        </a:p>
      </dgm:t>
    </dgm:pt>
    <dgm:pt modelId="{6C312F4E-CC07-4674-B5F9-DBA7D6637454}" type="parTrans" cxnId="{9EFFF497-98F4-4178-9E30-111A29B49576}">
      <dgm:prSet/>
      <dgm:spPr/>
      <dgm:t>
        <a:bodyPr/>
        <a:lstStyle/>
        <a:p>
          <a:endParaRPr lang="ru-RU"/>
        </a:p>
      </dgm:t>
    </dgm:pt>
    <dgm:pt modelId="{2F28474D-7A25-47A0-AF65-A1C083B61DB1}" type="sibTrans" cxnId="{9EFFF497-98F4-4178-9E30-111A29B49576}">
      <dgm:prSet/>
      <dgm:spPr/>
      <dgm:t>
        <a:bodyPr/>
        <a:lstStyle/>
        <a:p>
          <a:endParaRPr lang="ru-RU"/>
        </a:p>
      </dgm:t>
    </dgm:pt>
    <dgm:pt modelId="{587E991C-3ED1-463E-9973-53136F543B61}">
      <dgm:prSet phldrT="[Текст]" custT="1"/>
      <dgm:spPr/>
      <dgm:t>
        <a:bodyPr/>
        <a:lstStyle/>
        <a:p>
          <a:r>
            <a:rPr lang="ru-RU" sz="3600" dirty="0" err="1" smtClean="0"/>
            <a:t>ВКонтакте</a:t>
          </a:r>
          <a:endParaRPr lang="ru-RU" sz="3600" dirty="0"/>
        </a:p>
      </dgm:t>
    </dgm:pt>
    <dgm:pt modelId="{EA2A7014-8A68-463B-B1CE-E2641CDE8F93}" type="parTrans" cxnId="{3AF8CB40-A7A5-4DA0-84A9-3A46D0D7FA28}">
      <dgm:prSet/>
      <dgm:spPr/>
      <dgm:t>
        <a:bodyPr/>
        <a:lstStyle/>
        <a:p>
          <a:endParaRPr lang="ru-RU"/>
        </a:p>
      </dgm:t>
    </dgm:pt>
    <dgm:pt modelId="{C6D25489-0371-4B3D-91C3-D1770DDBC865}" type="sibTrans" cxnId="{3AF8CB40-A7A5-4DA0-84A9-3A46D0D7FA28}">
      <dgm:prSet/>
      <dgm:spPr/>
      <dgm:t>
        <a:bodyPr/>
        <a:lstStyle/>
        <a:p>
          <a:endParaRPr lang="ru-RU"/>
        </a:p>
      </dgm:t>
    </dgm:pt>
    <dgm:pt modelId="{DA8FBDBA-E4FC-433A-899F-72416CD42284}" type="pres">
      <dgm:prSet presAssocID="{B51A20F8-B50F-4D30-8858-BE310D79353F}" presName="Name0" presStyleCnt="0">
        <dgm:presLayoutVars>
          <dgm:dir/>
          <dgm:resizeHandles val="exact"/>
        </dgm:presLayoutVars>
      </dgm:prSet>
      <dgm:spPr/>
    </dgm:pt>
    <dgm:pt modelId="{0E52CC76-185A-45EC-B427-CB6753E76933}" type="pres">
      <dgm:prSet presAssocID="{B51A20F8-B50F-4D30-8858-BE310D79353F}" presName="fgShape" presStyleLbl="fgShp" presStyleIdx="0" presStyleCnt="1" custScaleY="236868" custLinFactNeighborX="-1077" custLinFactNeighborY="-8388"/>
      <dgm:spPr/>
    </dgm:pt>
    <dgm:pt modelId="{5AEFBF4E-9113-4156-BD60-DFB3DC49D0E5}" type="pres">
      <dgm:prSet presAssocID="{B51A20F8-B50F-4D30-8858-BE310D79353F}" presName="linComp" presStyleCnt="0"/>
      <dgm:spPr/>
    </dgm:pt>
    <dgm:pt modelId="{8DF321DF-93B5-4F92-91E0-FCEB47FC2A45}" type="pres">
      <dgm:prSet presAssocID="{3F83C825-FB96-41FD-8AC3-E5CBAE5A912C}" presName="compNode" presStyleCnt="0"/>
      <dgm:spPr/>
    </dgm:pt>
    <dgm:pt modelId="{79106B48-1D00-4F3E-8C45-CDE5E3326950}" type="pres">
      <dgm:prSet presAssocID="{3F83C825-FB96-41FD-8AC3-E5CBAE5A912C}" presName="bkgdShape" presStyleLbl="node1" presStyleIdx="0" presStyleCnt="2" custLinFactNeighborX="-4410" custLinFactNeighborY="-1587"/>
      <dgm:spPr/>
      <dgm:t>
        <a:bodyPr/>
        <a:lstStyle/>
        <a:p>
          <a:endParaRPr lang="ru-RU"/>
        </a:p>
      </dgm:t>
    </dgm:pt>
    <dgm:pt modelId="{5C251B0B-5C04-48E8-9FAA-68B047E166AE}" type="pres">
      <dgm:prSet presAssocID="{3F83C825-FB96-41FD-8AC3-E5CBAE5A912C}" presName="node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827477-0C70-4927-A3C1-2B5E913FD982}" type="pres">
      <dgm:prSet presAssocID="{3F83C825-FB96-41FD-8AC3-E5CBAE5A912C}" presName="invisiNode" presStyleLbl="node1" presStyleIdx="0" presStyleCnt="2"/>
      <dgm:spPr/>
    </dgm:pt>
    <dgm:pt modelId="{F40B5339-1D2C-4705-BE55-79BDFD6C1013}" type="pres">
      <dgm:prSet presAssocID="{3F83C825-FB96-41FD-8AC3-E5CBAE5A912C}" presName="imagNode" presStyleLbl="fgImgPlac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C6E95DBE-5530-4C02-BE72-A0D014E637B8}" type="pres">
      <dgm:prSet presAssocID="{2F28474D-7A25-47A0-AF65-A1C083B61DB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2018E6EA-0F54-4D93-97FC-564593957E33}" type="pres">
      <dgm:prSet presAssocID="{587E991C-3ED1-463E-9973-53136F543B61}" presName="compNode" presStyleCnt="0"/>
      <dgm:spPr/>
    </dgm:pt>
    <dgm:pt modelId="{D2EFBFCB-1520-49D7-B155-0D11603F537E}" type="pres">
      <dgm:prSet presAssocID="{587E991C-3ED1-463E-9973-53136F543B61}" presName="bkgdShape" presStyleLbl="node1" presStyleIdx="1" presStyleCnt="2" custLinFactNeighborX="2125"/>
      <dgm:spPr/>
      <dgm:t>
        <a:bodyPr/>
        <a:lstStyle/>
        <a:p>
          <a:endParaRPr lang="ru-RU"/>
        </a:p>
      </dgm:t>
    </dgm:pt>
    <dgm:pt modelId="{03941E57-8170-4D0F-BE53-AAA67E987028}" type="pres">
      <dgm:prSet presAssocID="{587E991C-3ED1-463E-9973-53136F543B61}" presName="node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B95645-859A-4DF9-B5C4-381219C7FF9A}" type="pres">
      <dgm:prSet presAssocID="{587E991C-3ED1-463E-9973-53136F543B61}" presName="invisiNode" presStyleLbl="node1" presStyleIdx="1" presStyleCnt="2"/>
      <dgm:spPr/>
    </dgm:pt>
    <dgm:pt modelId="{8A58FCBD-8C94-44B6-B087-D92777E18696}" type="pres">
      <dgm:prSet presAssocID="{587E991C-3ED1-463E-9973-53136F543B61}" presName="imagNode" presStyleLbl="fgImgPlac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</dgm:ptLst>
  <dgm:cxnLst>
    <dgm:cxn modelId="{3AF8CB40-A7A5-4DA0-84A9-3A46D0D7FA28}" srcId="{B51A20F8-B50F-4D30-8858-BE310D79353F}" destId="{587E991C-3ED1-463E-9973-53136F543B61}" srcOrd="1" destOrd="0" parTransId="{EA2A7014-8A68-463B-B1CE-E2641CDE8F93}" sibTransId="{C6D25489-0371-4B3D-91C3-D1770DDBC865}"/>
    <dgm:cxn modelId="{DD91AC45-46AF-4050-A0A5-5DF17FABB6F0}" type="presOf" srcId="{3F83C825-FB96-41FD-8AC3-E5CBAE5A912C}" destId="{79106B48-1D00-4F3E-8C45-CDE5E3326950}" srcOrd="0" destOrd="0" presId="urn:microsoft.com/office/officeart/2005/8/layout/hList7"/>
    <dgm:cxn modelId="{421ED790-1285-4859-B633-B689F3563C79}" type="presOf" srcId="{587E991C-3ED1-463E-9973-53136F543B61}" destId="{03941E57-8170-4D0F-BE53-AAA67E987028}" srcOrd="1" destOrd="0" presId="urn:microsoft.com/office/officeart/2005/8/layout/hList7"/>
    <dgm:cxn modelId="{8A343F27-C8E4-4067-A5EE-11A581742F60}" type="presOf" srcId="{2F28474D-7A25-47A0-AF65-A1C083B61DB1}" destId="{C6E95DBE-5530-4C02-BE72-A0D014E637B8}" srcOrd="0" destOrd="0" presId="urn:microsoft.com/office/officeart/2005/8/layout/hList7"/>
    <dgm:cxn modelId="{529409CA-1CB9-40BE-B81B-F4C911D45ABB}" type="presOf" srcId="{587E991C-3ED1-463E-9973-53136F543B61}" destId="{D2EFBFCB-1520-49D7-B155-0D11603F537E}" srcOrd="0" destOrd="0" presId="urn:microsoft.com/office/officeart/2005/8/layout/hList7"/>
    <dgm:cxn modelId="{77EE2C1E-F208-42CB-BE6F-40CE8705C488}" type="presOf" srcId="{B51A20F8-B50F-4D30-8858-BE310D79353F}" destId="{DA8FBDBA-E4FC-433A-899F-72416CD42284}" srcOrd="0" destOrd="0" presId="urn:microsoft.com/office/officeart/2005/8/layout/hList7"/>
    <dgm:cxn modelId="{9EFFF497-98F4-4178-9E30-111A29B49576}" srcId="{B51A20F8-B50F-4D30-8858-BE310D79353F}" destId="{3F83C825-FB96-41FD-8AC3-E5CBAE5A912C}" srcOrd="0" destOrd="0" parTransId="{6C312F4E-CC07-4674-B5F9-DBA7D6637454}" sibTransId="{2F28474D-7A25-47A0-AF65-A1C083B61DB1}"/>
    <dgm:cxn modelId="{2F9A15BA-523B-49EF-ADA3-206D86BA0842}" type="presOf" srcId="{3F83C825-FB96-41FD-8AC3-E5CBAE5A912C}" destId="{5C251B0B-5C04-48E8-9FAA-68B047E166AE}" srcOrd="1" destOrd="0" presId="urn:microsoft.com/office/officeart/2005/8/layout/hList7"/>
    <dgm:cxn modelId="{850F2D96-73D7-4D87-9B22-C27D5BC069E7}" type="presParOf" srcId="{DA8FBDBA-E4FC-433A-899F-72416CD42284}" destId="{0E52CC76-185A-45EC-B427-CB6753E76933}" srcOrd="0" destOrd="0" presId="urn:microsoft.com/office/officeart/2005/8/layout/hList7"/>
    <dgm:cxn modelId="{F35F2D60-D9C0-4426-8345-FE0C013287A0}" type="presParOf" srcId="{DA8FBDBA-E4FC-433A-899F-72416CD42284}" destId="{5AEFBF4E-9113-4156-BD60-DFB3DC49D0E5}" srcOrd="1" destOrd="0" presId="urn:microsoft.com/office/officeart/2005/8/layout/hList7"/>
    <dgm:cxn modelId="{DF00B78A-A42A-4AC8-9FE4-E28A7F0B7BE0}" type="presParOf" srcId="{5AEFBF4E-9113-4156-BD60-DFB3DC49D0E5}" destId="{8DF321DF-93B5-4F92-91E0-FCEB47FC2A45}" srcOrd="0" destOrd="0" presId="urn:microsoft.com/office/officeart/2005/8/layout/hList7"/>
    <dgm:cxn modelId="{8F5DBBFF-FA10-4CFE-A7FD-63EBB2DDB73E}" type="presParOf" srcId="{8DF321DF-93B5-4F92-91E0-FCEB47FC2A45}" destId="{79106B48-1D00-4F3E-8C45-CDE5E3326950}" srcOrd="0" destOrd="0" presId="urn:microsoft.com/office/officeart/2005/8/layout/hList7"/>
    <dgm:cxn modelId="{46C2E471-F442-44BE-BADD-47C7B3E011A4}" type="presParOf" srcId="{8DF321DF-93B5-4F92-91E0-FCEB47FC2A45}" destId="{5C251B0B-5C04-48E8-9FAA-68B047E166AE}" srcOrd="1" destOrd="0" presId="urn:microsoft.com/office/officeart/2005/8/layout/hList7"/>
    <dgm:cxn modelId="{E78D669B-143C-4EEA-9DED-A4DDB7C05278}" type="presParOf" srcId="{8DF321DF-93B5-4F92-91E0-FCEB47FC2A45}" destId="{FC827477-0C70-4927-A3C1-2B5E913FD982}" srcOrd="2" destOrd="0" presId="urn:microsoft.com/office/officeart/2005/8/layout/hList7"/>
    <dgm:cxn modelId="{EC589C8D-A278-4E50-853A-E94A0CA23E8F}" type="presParOf" srcId="{8DF321DF-93B5-4F92-91E0-FCEB47FC2A45}" destId="{F40B5339-1D2C-4705-BE55-79BDFD6C1013}" srcOrd="3" destOrd="0" presId="urn:microsoft.com/office/officeart/2005/8/layout/hList7"/>
    <dgm:cxn modelId="{5A985587-6AF2-4ED8-8CF2-07D70AA3B51D}" type="presParOf" srcId="{5AEFBF4E-9113-4156-BD60-DFB3DC49D0E5}" destId="{C6E95DBE-5530-4C02-BE72-A0D014E637B8}" srcOrd="1" destOrd="0" presId="urn:microsoft.com/office/officeart/2005/8/layout/hList7"/>
    <dgm:cxn modelId="{FEB8883F-9DF3-4486-9E6E-C3D2C47275CE}" type="presParOf" srcId="{5AEFBF4E-9113-4156-BD60-DFB3DC49D0E5}" destId="{2018E6EA-0F54-4D93-97FC-564593957E33}" srcOrd="2" destOrd="0" presId="urn:microsoft.com/office/officeart/2005/8/layout/hList7"/>
    <dgm:cxn modelId="{8659F67A-1FCC-4B72-99F0-A9CED711F5C8}" type="presParOf" srcId="{2018E6EA-0F54-4D93-97FC-564593957E33}" destId="{D2EFBFCB-1520-49D7-B155-0D11603F537E}" srcOrd="0" destOrd="0" presId="urn:microsoft.com/office/officeart/2005/8/layout/hList7"/>
    <dgm:cxn modelId="{4F13D52F-B0D7-41D7-9D2C-C7E2E20603EB}" type="presParOf" srcId="{2018E6EA-0F54-4D93-97FC-564593957E33}" destId="{03941E57-8170-4D0F-BE53-AAA67E987028}" srcOrd="1" destOrd="0" presId="urn:microsoft.com/office/officeart/2005/8/layout/hList7"/>
    <dgm:cxn modelId="{0A66FD05-F2F1-4DCB-9267-E4A49C7560AA}" type="presParOf" srcId="{2018E6EA-0F54-4D93-97FC-564593957E33}" destId="{40B95645-859A-4DF9-B5C4-381219C7FF9A}" srcOrd="2" destOrd="0" presId="urn:microsoft.com/office/officeart/2005/8/layout/hList7"/>
    <dgm:cxn modelId="{348F0EDF-3BA3-4949-846A-D0119CD373F7}" type="presParOf" srcId="{2018E6EA-0F54-4D93-97FC-564593957E33}" destId="{8A58FCBD-8C94-44B6-B087-D92777E18696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1D292B-C885-4E11-94B2-DF7EB8AF4CF4}">
      <dsp:nvSpPr>
        <dsp:cNvPr id="0" name=""/>
        <dsp:cNvSpPr/>
      </dsp:nvSpPr>
      <dsp:spPr>
        <a:xfrm rot="5400000">
          <a:off x="-245634" y="250905"/>
          <a:ext cx="1637565" cy="114629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15:00-15:30</a:t>
          </a:r>
          <a:endParaRPr lang="ru-RU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" y="578418"/>
        <a:ext cx="1146296" cy="491269"/>
      </dsp:txXfrm>
    </dsp:sp>
    <dsp:sp modelId="{03AEA707-73E7-4FE8-AC43-2B0F9F238021}">
      <dsp:nvSpPr>
        <dsp:cNvPr id="0" name=""/>
        <dsp:cNvSpPr/>
      </dsp:nvSpPr>
      <dsp:spPr>
        <a:xfrm rot="5400000">
          <a:off x="4295890" y="-3144323"/>
          <a:ext cx="1064977" cy="7364165"/>
        </a:xfrm>
        <a:prstGeom prst="round2Same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1600" kern="1200" dirty="0" smtClean="0">
              <a:effectLst/>
            </a:rPr>
            <a:t>Тестирование прямого подключения со всеми участниками Круглого стола</a:t>
          </a:r>
          <a:r>
            <a:rPr lang="en-US" sz="1600" kern="1200" dirty="0" smtClean="0">
              <a:effectLst/>
            </a:rPr>
            <a:t>                       </a:t>
          </a:r>
          <a:r>
            <a:rPr lang="ru-RU" sz="1600" kern="1200" dirty="0" smtClean="0">
              <a:effectLst/>
            </a:rPr>
            <a:t> (по </a:t>
          </a:r>
          <a:r>
            <a:rPr lang="en-US" sz="1600" kern="1200" dirty="0" smtClean="0">
              <a:effectLst/>
            </a:rPr>
            <a:t>ZOOM </a:t>
          </a:r>
          <a:r>
            <a:rPr lang="ru-RU" sz="1600" kern="1200" dirty="0" smtClean="0">
              <a:effectLst/>
            </a:rPr>
            <a:t>и </a:t>
          </a:r>
          <a:r>
            <a:rPr lang="en-US" sz="1600" kern="1200" dirty="0" smtClean="0">
              <a:effectLst/>
            </a:rPr>
            <a:t>YouTube).</a:t>
          </a:r>
          <a:endParaRPr lang="ru-RU" sz="1600" kern="1200" dirty="0">
            <a:effectLst/>
          </a:endParaRPr>
        </a:p>
      </dsp:txBody>
      <dsp:txXfrm rot="-5400000">
        <a:off x="1146296" y="57259"/>
        <a:ext cx="7312177" cy="961001"/>
      </dsp:txXfrm>
    </dsp:sp>
    <dsp:sp modelId="{85539877-6C40-483B-AB5F-5AB3D2EEFD7A}">
      <dsp:nvSpPr>
        <dsp:cNvPr id="0" name=""/>
        <dsp:cNvSpPr/>
      </dsp:nvSpPr>
      <dsp:spPr>
        <a:xfrm rot="5400000">
          <a:off x="-245634" y="1685638"/>
          <a:ext cx="1637565" cy="114629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15:30-16:55</a:t>
          </a:r>
          <a:endParaRPr lang="ru-RU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" y="2013151"/>
        <a:ext cx="1146296" cy="491269"/>
      </dsp:txXfrm>
    </dsp:sp>
    <dsp:sp modelId="{368CC650-B3F2-426F-9262-0F227DEDD6F7}">
      <dsp:nvSpPr>
        <dsp:cNvPr id="0" name=""/>
        <dsp:cNvSpPr/>
      </dsp:nvSpPr>
      <dsp:spPr>
        <a:xfrm rot="5400000">
          <a:off x="4296170" y="-1700404"/>
          <a:ext cx="1064417" cy="73641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Доклад министра образования и науки Самарской области В.А. </a:t>
          </a:r>
          <a:r>
            <a:rPr lang="ru-RU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Акопьяна</a:t>
          </a: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                      о готовности региона к экзаменационной кампании в 2021 году</a:t>
          </a:r>
          <a:r>
            <a:rPr 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Круглый стол с родителями выпускников 11-х выпускных классов, посвященный проведению ГИА-2021.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146297" y="1501430"/>
        <a:ext cx="7312204" cy="960495"/>
      </dsp:txXfrm>
    </dsp:sp>
    <dsp:sp modelId="{12040872-DC60-493B-A488-C01FE0479E44}">
      <dsp:nvSpPr>
        <dsp:cNvPr id="0" name=""/>
        <dsp:cNvSpPr/>
      </dsp:nvSpPr>
      <dsp:spPr>
        <a:xfrm rot="5400000">
          <a:off x="-245634" y="3139302"/>
          <a:ext cx="1637565" cy="114629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17:00-20:00</a:t>
          </a:r>
          <a:endParaRPr lang="ru-RU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" y="3466815"/>
        <a:ext cx="1146296" cy="491269"/>
      </dsp:txXfrm>
    </dsp:sp>
    <dsp:sp modelId="{CB2A90AF-9B6F-46AF-BD65-C5C640F4B2D5}">
      <dsp:nvSpPr>
        <dsp:cNvPr id="0" name=""/>
        <dsp:cNvSpPr/>
      </dsp:nvSpPr>
      <dsp:spPr>
        <a:xfrm rot="5400000">
          <a:off x="4296170" y="-256206"/>
          <a:ext cx="1064417" cy="73641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Проведение «Единого дня сдачи ЕГЭ родителями»</a:t>
          </a:r>
          <a:r>
            <a:rPr 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ru-RU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17:00 – 18:00 Родители, принимающие  участие в круглом столе с Губернатором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19:00 - 20:00 Родители, не принимающие участие в круглом столе с Губернатором</a:t>
          </a:r>
          <a:r>
            <a:rPr lang="en-US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146297" y="2945628"/>
        <a:ext cx="7312204" cy="9604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98A55A-ACAC-4452-ACC1-EA58BF2701A8}">
      <dsp:nvSpPr>
        <dsp:cNvPr id="0" name=""/>
        <dsp:cNvSpPr/>
      </dsp:nvSpPr>
      <dsp:spPr>
        <a:xfrm>
          <a:off x="3722495" y="2262715"/>
          <a:ext cx="1297122" cy="128259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МБОУ СОШ № 132 </a:t>
          </a:r>
          <a:r>
            <a:rPr lang="ru-RU" sz="14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г.о.Самара</a:t>
          </a:r>
          <a:endParaRPr lang="ru-RU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912454" y="2450547"/>
        <a:ext cx="917204" cy="906932"/>
      </dsp:txXfrm>
    </dsp:sp>
    <dsp:sp modelId="{92698D22-0045-4EDF-9B3E-76FBA97E2689}">
      <dsp:nvSpPr>
        <dsp:cNvPr id="0" name=""/>
        <dsp:cNvSpPr/>
      </dsp:nvSpPr>
      <dsp:spPr>
        <a:xfrm rot="16200000">
          <a:off x="3811794" y="1693621"/>
          <a:ext cx="1118524" cy="19664"/>
        </a:xfrm>
        <a:custGeom>
          <a:avLst/>
          <a:gdLst/>
          <a:ahLst/>
          <a:cxnLst/>
          <a:rect l="0" t="0" r="0" b="0"/>
          <a:pathLst>
            <a:path>
              <a:moveTo>
                <a:pt x="0" y="9832"/>
              </a:moveTo>
              <a:lnTo>
                <a:pt x="1118524" y="98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43093" y="1675490"/>
        <a:ext cx="55926" cy="55926"/>
      </dsp:txXfrm>
    </dsp:sp>
    <dsp:sp modelId="{649DC1F4-06E3-4130-A57F-049A7E635D05}">
      <dsp:nvSpPr>
        <dsp:cNvPr id="0" name=""/>
        <dsp:cNvSpPr/>
      </dsp:nvSpPr>
      <dsp:spPr>
        <a:xfrm>
          <a:off x="3722495" y="-138404"/>
          <a:ext cx="1297122" cy="128259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ГБОУ СОШ № 3 г. </a:t>
          </a:r>
          <a:r>
            <a:rPr lang="ru-RU" sz="1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Похвистнево</a:t>
          </a:r>
          <a:endParaRPr lang="ru-RU" sz="1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912454" y="49428"/>
        <a:ext cx="917204" cy="906932"/>
      </dsp:txXfrm>
    </dsp:sp>
    <dsp:sp modelId="{24846E71-F260-4C2A-AFFC-E7422FCFC245}">
      <dsp:nvSpPr>
        <dsp:cNvPr id="0" name=""/>
        <dsp:cNvSpPr/>
      </dsp:nvSpPr>
      <dsp:spPr>
        <a:xfrm rot="18000000">
          <a:off x="4413867" y="1854466"/>
          <a:ext cx="1114938" cy="19664"/>
        </a:xfrm>
        <a:custGeom>
          <a:avLst/>
          <a:gdLst/>
          <a:ahLst/>
          <a:cxnLst/>
          <a:rect l="0" t="0" r="0" b="0"/>
          <a:pathLst>
            <a:path>
              <a:moveTo>
                <a:pt x="0" y="9832"/>
              </a:moveTo>
              <a:lnTo>
                <a:pt x="1114938" y="98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943463" y="1836424"/>
        <a:ext cx="55746" cy="55746"/>
      </dsp:txXfrm>
    </dsp:sp>
    <dsp:sp modelId="{698E3A04-6566-4E84-8CED-D296D063B23D}">
      <dsp:nvSpPr>
        <dsp:cNvPr id="0" name=""/>
        <dsp:cNvSpPr/>
      </dsp:nvSpPr>
      <dsp:spPr>
        <a:xfrm>
          <a:off x="4923055" y="183284"/>
          <a:ext cx="1297122" cy="128259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ГБОУ СОШ № 4 </a:t>
          </a:r>
          <a:r>
            <a:rPr lang="ru-RU" sz="1400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г.о.Сызрань</a:t>
          </a:r>
          <a:endParaRPr lang="ru-RU" sz="14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13014" y="371116"/>
        <a:ext cx="917204" cy="906932"/>
      </dsp:txXfrm>
    </dsp:sp>
    <dsp:sp modelId="{324BC19D-2E68-448F-A05E-F78DF0976159}">
      <dsp:nvSpPr>
        <dsp:cNvPr id="0" name=""/>
        <dsp:cNvSpPr/>
      </dsp:nvSpPr>
      <dsp:spPr>
        <a:xfrm rot="19800000">
          <a:off x="4856934" y="2293901"/>
          <a:ext cx="1107675" cy="19664"/>
        </a:xfrm>
        <a:custGeom>
          <a:avLst/>
          <a:gdLst/>
          <a:ahLst/>
          <a:cxnLst/>
          <a:rect l="0" t="0" r="0" b="0"/>
          <a:pathLst>
            <a:path>
              <a:moveTo>
                <a:pt x="0" y="9832"/>
              </a:moveTo>
              <a:lnTo>
                <a:pt x="1107675" y="98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383080" y="2276042"/>
        <a:ext cx="55383" cy="55383"/>
      </dsp:txXfrm>
    </dsp:sp>
    <dsp:sp modelId="{0B70766A-B70B-4C43-A2AD-81369B06506D}">
      <dsp:nvSpPr>
        <dsp:cNvPr id="0" name=""/>
        <dsp:cNvSpPr/>
      </dsp:nvSpPr>
      <dsp:spPr>
        <a:xfrm>
          <a:off x="5801926" y="1062155"/>
          <a:ext cx="1297122" cy="128259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ГБОУ СОШ № 1 «ОЦ» </a:t>
          </a:r>
          <a:r>
            <a:rPr lang="ru-RU" sz="14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с.Сергиевск</a:t>
          </a:r>
          <a:endParaRPr lang="ru-RU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91885" y="1249987"/>
        <a:ext cx="917204" cy="906932"/>
      </dsp:txXfrm>
    </dsp:sp>
    <dsp:sp modelId="{2B7DE983-E1C3-4F02-8817-7A7702377771}">
      <dsp:nvSpPr>
        <dsp:cNvPr id="0" name=""/>
        <dsp:cNvSpPr/>
      </dsp:nvSpPr>
      <dsp:spPr>
        <a:xfrm>
          <a:off x="5019618" y="2894181"/>
          <a:ext cx="1103997" cy="19664"/>
        </a:xfrm>
        <a:custGeom>
          <a:avLst/>
          <a:gdLst/>
          <a:ahLst/>
          <a:cxnLst/>
          <a:rect l="0" t="0" r="0" b="0"/>
          <a:pathLst>
            <a:path>
              <a:moveTo>
                <a:pt x="0" y="9832"/>
              </a:moveTo>
              <a:lnTo>
                <a:pt x="1103997" y="98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44017" y="2876414"/>
        <a:ext cx="55199" cy="55199"/>
      </dsp:txXfrm>
    </dsp:sp>
    <dsp:sp modelId="{4A2B6D27-A58E-4D1A-AA26-32AA0A38DFFD}">
      <dsp:nvSpPr>
        <dsp:cNvPr id="0" name=""/>
        <dsp:cNvSpPr/>
      </dsp:nvSpPr>
      <dsp:spPr>
        <a:xfrm>
          <a:off x="6123616" y="2262715"/>
          <a:ext cx="1297122" cy="128259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ГБОУ СОШ № 2 </a:t>
          </a:r>
          <a:r>
            <a:rPr lang="ru-RU" sz="14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п.г.т.Усть-Кинельский</a:t>
          </a:r>
          <a:endParaRPr lang="ru-RU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313575" y="2450547"/>
        <a:ext cx="917204" cy="906932"/>
      </dsp:txXfrm>
    </dsp:sp>
    <dsp:sp modelId="{AF953CE0-B1FF-4271-BBAD-EC7427088739}">
      <dsp:nvSpPr>
        <dsp:cNvPr id="0" name=""/>
        <dsp:cNvSpPr/>
      </dsp:nvSpPr>
      <dsp:spPr>
        <a:xfrm rot="1800000">
          <a:off x="4856934" y="3494461"/>
          <a:ext cx="1107675" cy="19664"/>
        </a:xfrm>
        <a:custGeom>
          <a:avLst/>
          <a:gdLst/>
          <a:ahLst/>
          <a:cxnLst/>
          <a:rect l="0" t="0" r="0" b="0"/>
          <a:pathLst>
            <a:path>
              <a:moveTo>
                <a:pt x="0" y="9832"/>
              </a:moveTo>
              <a:lnTo>
                <a:pt x="1107675" y="98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383080" y="3476602"/>
        <a:ext cx="55383" cy="55383"/>
      </dsp:txXfrm>
    </dsp:sp>
    <dsp:sp modelId="{FB569742-7EA6-4AD3-9D7C-4D5FCFAE9C92}">
      <dsp:nvSpPr>
        <dsp:cNvPr id="0" name=""/>
        <dsp:cNvSpPr/>
      </dsp:nvSpPr>
      <dsp:spPr>
        <a:xfrm>
          <a:off x="5801926" y="3463276"/>
          <a:ext cx="1297122" cy="128259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ГБОУ СОШ №1 «ОЦ» </a:t>
          </a:r>
          <a:r>
            <a:rPr lang="ru-RU" sz="14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с.Большая</a:t>
          </a:r>
          <a:r>
            <a:rPr lang="ru-RU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Глушица</a:t>
          </a:r>
          <a:endParaRPr lang="ru-RU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91885" y="3651108"/>
        <a:ext cx="917204" cy="906932"/>
      </dsp:txXfrm>
    </dsp:sp>
    <dsp:sp modelId="{C5E0FB05-4A83-46F9-8077-FB46E2664E94}">
      <dsp:nvSpPr>
        <dsp:cNvPr id="0" name=""/>
        <dsp:cNvSpPr/>
      </dsp:nvSpPr>
      <dsp:spPr>
        <a:xfrm rot="3600000">
          <a:off x="4413867" y="3933897"/>
          <a:ext cx="1114938" cy="19664"/>
        </a:xfrm>
        <a:custGeom>
          <a:avLst/>
          <a:gdLst/>
          <a:ahLst/>
          <a:cxnLst/>
          <a:rect l="0" t="0" r="0" b="0"/>
          <a:pathLst>
            <a:path>
              <a:moveTo>
                <a:pt x="0" y="9832"/>
              </a:moveTo>
              <a:lnTo>
                <a:pt x="1114938" y="98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943463" y="3915856"/>
        <a:ext cx="55746" cy="55746"/>
      </dsp:txXfrm>
    </dsp:sp>
    <dsp:sp modelId="{35B3C24E-BAA9-4B71-B1B9-00E3D8FC417F}">
      <dsp:nvSpPr>
        <dsp:cNvPr id="0" name=""/>
        <dsp:cNvSpPr/>
      </dsp:nvSpPr>
      <dsp:spPr>
        <a:xfrm>
          <a:off x="4923055" y="4342147"/>
          <a:ext cx="1297122" cy="128259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ГБОУ гимназия «ОЦ «Г</a:t>
          </a:r>
          <a:r>
            <a:rPr lang="ru-RU" sz="1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армония</a:t>
          </a:r>
          <a:r>
            <a:rPr lang="ru-RU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» </a:t>
          </a:r>
          <a:r>
            <a:rPr lang="ru-RU" sz="14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г.о</a:t>
          </a:r>
          <a:r>
            <a:rPr lang="ru-RU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Отрадный</a:t>
          </a:r>
          <a:endParaRPr lang="ru-RU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13014" y="4529979"/>
        <a:ext cx="917204" cy="906932"/>
      </dsp:txXfrm>
    </dsp:sp>
    <dsp:sp modelId="{C3613969-E75C-441F-AB75-75E1FD53306F}">
      <dsp:nvSpPr>
        <dsp:cNvPr id="0" name=""/>
        <dsp:cNvSpPr/>
      </dsp:nvSpPr>
      <dsp:spPr>
        <a:xfrm rot="5400000">
          <a:off x="3811794" y="4094741"/>
          <a:ext cx="1118524" cy="19664"/>
        </a:xfrm>
        <a:custGeom>
          <a:avLst/>
          <a:gdLst/>
          <a:ahLst/>
          <a:cxnLst/>
          <a:rect l="0" t="0" r="0" b="0"/>
          <a:pathLst>
            <a:path>
              <a:moveTo>
                <a:pt x="0" y="9832"/>
              </a:moveTo>
              <a:lnTo>
                <a:pt x="1118524" y="98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43093" y="4076611"/>
        <a:ext cx="55926" cy="55926"/>
      </dsp:txXfrm>
    </dsp:sp>
    <dsp:sp modelId="{E7B32114-CA8B-4CEC-A382-A224D1E4433A}">
      <dsp:nvSpPr>
        <dsp:cNvPr id="0" name=""/>
        <dsp:cNvSpPr/>
      </dsp:nvSpPr>
      <dsp:spPr>
        <a:xfrm>
          <a:off x="3722495" y="4663836"/>
          <a:ext cx="1297122" cy="128259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ГБОУ СОШ № 7 </a:t>
          </a:r>
          <a:r>
            <a:rPr lang="ru-RU" sz="14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г.о.Новокуйбышевск</a:t>
          </a:r>
          <a:endParaRPr lang="ru-RU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912454" y="4851668"/>
        <a:ext cx="917204" cy="906932"/>
      </dsp:txXfrm>
    </dsp:sp>
    <dsp:sp modelId="{AE44D01C-BED4-4B1F-ACE1-BA9C578110A1}">
      <dsp:nvSpPr>
        <dsp:cNvPr id="0" name=""/>
        <dsp:cNvSpPr/>
      </dsp:nvSpPr>
      <dsp:spPr>
        <a:xfrm rot="7200000">
          <a:off x="3213307" y="3933897"/>
          <a:ext cx="1114938" cy="19664"/>
        </a:xfrm>
        <a:custGeom>
          <a:avLst/>
          <a:gdLst/>
          <a:ahLst/>
          <a:cxnLst/>
          <a:rect l="0" t="0" r="0" b="0"/>
          <a:pathLst>
            <a:path>
              <a:moveTo>
                <a:pt x="0" y="9832"/>
              </a:moveTo>
              <a:lnTo>
                <a:pt x="1114938" y="98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3742903" y="3915856"/>
        <a:ext cx="55746" cy="55746"/>
      </dsp:txXfrm>
    </dsp:sp>
    <dsp:sp modelId="{48CAD512-CFFC-4F43-8601-20148D8A4891}">
      <dsp:nvSpPr>
        <dsp:cNvPr id="0" name=""/>
        <dsp:cNvSpPr/>
      </dsp:nvSpPr>
      <dsp:spPr>
        <a:xfrm>
          <a:off x="2521935" y="4342147"/>
          <a:ext cx="1297122" cy="128259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ГБУ ДПО СО                       «Красноярский ресурсный центр»</a:t>
          </a:r>
          <a:endParaRPr lang="ru-RU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11894" y="4529979"/>
        <a:ext cx="917204" cy="906932"/>
      </dsp:txXfrm>
    </dsp:sp>
    <dsp:sp modelId="{24973EB3-F418-4243-A5C1-A24382013CAE}">
      <dsp:nvSpPr>
        <dsp:cNvPr id="0" name=""/>
        <dsp:cNvSpPr/>
      </dsp:nvSpPr>
      <dsp:spPr>
        <a:xfrm rot="9000000">
          <a:off x="2777503" y="3494461"/>
          <a:ext cx="1107675" cy="19664"/>
        </a:xfrm>
        <a:custGeom>
          <a:avLst/>
          <a:gdLst/>
          <a:ahLst/>
          <a:cxnLst/>
          <a:rect l="0" t="0" r="0" b="0"/>
          <a:pathLst>
            <a:path>
              <a:moveTo>
                <a:pt x="0" y="9832"/>
              </a:moveTo>
              <a:lnTo>
                <a:pt x="1107675" y="98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3303649" y="3476602"/>
        <a:ext cx="55383" cy="55383"/>
      </dsp:txXfrm>
    </dsp:sp>
    <dsp:sp modelId="{E5B39869-CE3B-4B2C-B3EC-8069B0BD5712}">
      <dsp:nvSpPr>
        <dsp:cNvPr id="0" name=""/>
        <dsp:cNvSpPr/>
      </dsp:nvSpPr>
      <dsp:spPr>
        <a:xfrm>
          <a:off x="1643064" y="3463276"/>
          <a:ext cx="1297122" cy="128259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ГБОУ лицей № 16 г. Жигулевск</a:t>
          </a:r>
          <a:endParaRPr lang="ru-RU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33023" y="3651108"/>
        <a:ext cx="917204" cy="906932"/>
      </dsp:txXfrm>
    </dsp:sp>
    <dsp:sp modelId="{17548A4D-971F-45B8-A4AF-87E9CF40E82F}">
      <dsp:nvSpPr>
        <dsp:cNvPr id="0" name=""/>
        <dsp:cNvSpPr/>
      </dsp:nvSpPr>
      <dsp:spPr>
        <a:xfrm rot="10800000">
          <a:off x="2618497" y="2894181"/>
          <a:ext cx="1103997" cy="19664"/>
        </a:xfrm>
        <a:custGeom>
          <a:avLst/>
          <a:gdLst/>
          <a:ahLst/>
          <a:cxnLst/>
          <a:rect l="0" t="0" r="0" b="0"/>
          <a:pathLst>
            <a:path>
              <a:moveTo>
                <a:pt x="0" y="9832"/>
              </a:moveTo>
              <a:lnTo>
                <a:pt x="1103997" y="98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3142896" y="2876414"/>
        <a:ext cx="55199" cy="55199"/>
      </dsp:txXfrm>
    </dsp:sp>
    <dsp:sp modelId="{1D891386-9D41-482A-8FB1-3BC098AC85C5}">
      <dsp:nvSpPr>
        <dsp:cNvPr id="0" name=""/>
        <dsp:cNvSpPr/>
      </dsp:nvSpPr>
      <dsp:spPr>
        <a:xfrm>
          <a:off x="1321375" y="2262715"/>
          <a:ext cx="1297122" cy="128259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МБУ «Школа               № 71» </a:t>
          </a:r>
          <a:r>
            <a:rPr lang="ru-RU" sz="14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г.о.Тольятти</a:t>
          </a:r>
          <a:endParaRPr lang="ru-RU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11334" y="2450547"/>
        <a:ext cx="917204" cy="906932"/>
      </dsp:txXfrm>
    </dsp:sp>
    <dsp:sp modelId="{481C024C-6EC8-4AF9-9894-27C3D491DAD8}">
      <dsp:nvSpPr>
        <dsp:cNvPr id="0" name=""/>
        <dsp:cNvSpPr/>
      </dsp:nvSpPr>
      <dsp:spPr>
        <a:xfrm rot="12600000">
          <a:off x="2777503" y="2293901"/>
          <a:ext cx="1107675" cy="19664"/>
        </a:xfrm>
        <a:custGeom>
          <a:avLst/>
          <a:gdLst/>
          <a:ahLst/>
          <a:cxnLst/>
          <a:rect l="0" t="0" r="0" b="0"/>
          <a:pathLst>
            <a:path>
              <a:moveTo>
                <a:pt x="0" y="9832"/>
              </a:moveTo>
              <a:lnTo>
                <a:pt x="1107675" y="98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3303649" y="2276042"/>
        <a:ext cx="55383" cy="55383"/>
      </dsp:txXfrm>
    </dsp:sp>
    <dsp:sp modelId="{E673F88F-28B9-4697-865F-955F35583489}">
      <dsp:nvSpPr>
        <dsp:cNvPr id="0" name=""/>
        <dsp:cNvSpPr/>
      </dsp:nvSpPr>
      <dsp:spPr>
        <a:xfrm>
          <a:off x="1643064" y="1062155"/>
          <a:ext cx="1297122" cy="128259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ГБОУ СОШ №1 </a:t>
          </a:r>
          <a:r>
            <a:rPr lang="ru-RU" sz="13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г.о.Чапаевск</a:t>
          </a:r>
          <a:endParaRPr lang="ru-RU" sz="1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33023" y="1249987"/>
        <a:ext cx="917204" cy="906932"/>
      </dsp:txXfrm>
    </dsp:sp>
    <dsp:sp modelId="{7E2622CC-B783-4910-BB9F-C8E5494FFD8E}">
      <dsp:nvSpPr>
        <dsp:cNvPr id="0" name=""/>
        <dsp:cNvSpPr/>
      </dsp:nvSpPr>
      <dsp:spPr>
        <a:xfrm rot="14400000">
          <a:off x="3213307" y="1854466"/>
          <a:ext cx="1114938" cy="19664"/>
        </a:xfrm>
        <a:custGeom>
          <a:avLst/>
          <a:gdLst/>
          <a:ahLst/>
          <a:cxnLst/>
          <a:rect l="0" t="0" r="0" b="0"/>
          <a:pathLst>
            <a:path>
              <a:moveTo>
                <a:pt x="0" y="9832"/>
              </a:moveTo>
              <a:lnTo>
                <a:pt x="1114938" y="98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3742903" y="1836424"/>
        <a:ext cx="55746" cy="55746"/>
      </dsp:txXfrm>
    </dsp:sp>
    <dsp:sp modelId="{504D49FA-52DA-41F7-8FDC-AE7B7E33453A}">
      <dsp:nvSpPr>
        <dsp:cNvPr id="0" name=""/>
        <dsp:cNvSpPr/>
      </dsp:nvSpPr>
      <dsp:spPr>
        <a:xfrm>
          <a:off x="2521935" y="183284"/>
          <a:ext cx="1297122" cy="128259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ГБОУ СОШ № 3              </a:t>
          </a:r>
          <a:r>
            <a:rPr lang="ru-RU" sz="13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г.Нефтегорск</a:t>
          </a:r>
          <a:endParaRPr lang="ru-RU" sz="1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11894" y="371116"/>
        <a:ext cx="917204" cy="9069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B759D4-DE79-413E-9AB7-7597B6862EA9}">
      <dsp:nvSpPr>
        <dsp:cNvPr id="0" name=""/>
        <dsp:cNvSpPr/>
      </dsp:nvSpPr>
      <dsp:spPr>
        <a:xfrm>
          <a:off x="0" y="129418"/>
          <a:ext cx="8568952" cy="6356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Готовность региона к экзаменационной кампании</a:t>
          </a:r>
          <a:endParaRPr lang="ru-RU" sz="1600" kern="1200" dirty="0"/>
        </a:p>
      </dsp:txBody>
      <dsp:txXfrm>
        <a:off x="31028" y="160446"/>
        <a:ext cx="8506896" cy="573546"/>
      </dsp:txXfrm>
    </dsp:sp>
    <dsp:sp modelId="{A3B975B2-15B0-41BE-8480-8A186B29CA6D}">
      <dsp:nvSpPr>
        <dsp:cNvPr id="0" name=""/>
        <dsp:cNvSpPr/>
      </dsp:nvSpPr>
      <dsp:spPr>
        <a:xfrm>
          <a:off x="0" y="811101"/>
          <a:ext cx="8568952" cy="6356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Особенности выпускных экзаменов в 2021 году</a:t>
          </a:r>
          <a:endParaRPr lang="ru-RU" sz="1600" kern="1200" dirty="0"/>
        </a:p>
      </dsp:txBody>
      <dsp:txXfrm>
        <a:off x="31028" y="842129"/>
        <a:ext cx="8506896" cy="573546"/>
      </dsp:txXfrm>
    </dsp:sp>
    <dsp:sp modelId="{7AA0B61F-52FA-454C-8EB9-4F4F87CF6E8B}">
      <dsp:nvSpPr>
        <dsp:cNvPr id="0" name=""/>
        <dsp:cNvSpPr/>
      </dsp:nvSpPr>
      <dsp:spPr>
        <a:xfrm>
          <a:off x="0" y="1492783"/>
          <a:ext cx="8568952" cy="6356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Безопасность участников экзаменов и педагогов в имеющейся эпидемиологической ситуации на пунктах проведения экзаменов</a:t>
          </a:r>
          <a:endParaRPr lang="ru-RU" sz="1600" kern="1200" dirty="0"/>
        </a:p>
      </dsp:txBody>
      <dsp:txXfrm>
        <a:off x="31028" y="1523811"/>
        <a:ext cx="8506896" cy="573546"/>
      </dsp:txXfrm>
    </dsp:sp>
    <dsp:sp modelId="{7333C8A0-F580-49D1-B686-6D113259C371}">
      <dsp:nvSpPr>
        <dsp:cNvPr id="0" name=""/>
        <dsp:cNvSpPr/>
      </dsp:nvSpPr>
      <dsp:spPr>
        <a:xfrm>
          <a:off x="0" y="2174466"/>
          <a:ext cx="8568952" cy="6356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Оплата труда педагогических работников, привлекаемых к экзаменам</a:t>
          </a:r>
          <a:endParaRPr lang="ru-RU" sz="1600" kern="1200" dirty="0"/>
        </a:p>
      </dsp:txBody>
      <dsp:txXfrm>
        <a:off x="31028" y="2205494"/>
        <a:ext cx="8506896" cy="573546"/>
      </dsp:txXfrm>
    </dsp:sp>
    <dsp:sp modelId="{DEB7535F-1B20-429C-93AA-B61E2B5E1202}">
      <dsp:nvSpPr>
        <dsp:cNvPr id="0" name=""/>
        <dsp:cNvSpPr/>
      </dsp:nvSpPr>
      <dsp:spPr>
        <a:xfrm>
          <a:off x="0" y="2856148"/>
          <a:ext cx="8568952" cy="6356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Готовность выпускников к экзаменам (не повлияло ли дистанционное обучение на качество образования)</a:t>
          </a:r>
          <a:endParaRPr lang="ru-RU" sz="1600" kern="1200" dirty="0"/>
        </a:p>
      </dsp:txBody>
      <dsp:txXfrm>
        <a:off x="31028" y="2887176"/>
        <a:ext cx="8506896" cy="573546"/>
      </dsp:txXfrm>
    </dsp:sp>
    <dsp:sp modelId="{2037BCD7-8AAF-49A4-991A-A0FDC705086D}">
      <dsp:nvSpPr>
        <dsp:cNvPr id="0" name=""/>
        <dsp:cNvSpPr/>
      </dsp:nvSpPr>
      <dsp:spPr>
        <a:xfrm>
          <a:off x="0" y="3537831"/>
          <a:ext cx="8568952" cy="6356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Приоритетные для региона направления подготовки, специальности в вузах Самарской области</a:t>
          </a:r>
          <a:endParaRPr lang="ru-RU" sz="1600" kern="1200" dirty="0"/>
        </a:p>
      </dsp:txBody>
      <dsp:txXfrm>
        <a:off x="31028" y="3568859"/>
        <a:ext cx="8506896" cy="573546"/>
      </dsp:txXfrm>
    </dsp:sp>
    <dsp:sp modelId="{87D3B128-427B-43DE-B255-E6C09C042A7E}">
      <dsp:nvSpPr>
        <dsp:cNvPr id="0" name=""/>
        <dsp:cNvSpPr/>
      </dsp:nvSpPr>
      <dsp:spPr>
        <a:xfrm>
          <a:off x="0" y="4219513"/>
          <a:ext cx="8568952" cy="6356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Меры поддержки выпускников школ, получивших медаль, 100 балов на ЕГЭ, ставших победителями заключительного этапа </a:t>
          </a:r>
          <a:r>
            <a:rPr lang="ru-RU" sz="1600" kern="1200" dirty="0" err="1" smtClean="0"/>
            <a:t>ВсОШ</a:t>
          </a:r>
          <a:endParaRPr lang="ru-RU" sz="1600" kern="1200" dirty="0"/>
        </a:p>
      </dsp:txBody>
      <dsp:txXfrm>
        <a:off x="31028" y="4250541"/>
        <a:ext cx="8506896" cy="5735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79987F-2DF0-457F-856A-018EDB904129}">
      <dsp:nvSpPr>
        <dsp:cNvPr id="0" name=""/>
        <dsp:cNvSpPr/>
      </dsp:nvSpPr>
      <dsp:spPr>
        <a:xfrm>
          <a:off x="2623359" y="626097"/>
          <a:ext cx="48162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1624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2851366" y="669254"/>
        <a:ext cx="25611" cy="5127"/>
      </dsp:txXfrm>
    </dsp:sp>
    <dsp:sp modelId="{12F940CA-3C21-44D5-A75E-BEE98DFD9451}">
      <dsp:nvSpPr>
        <dsp:cNvPr id="0" name=""/>
        <dsp:cNvSpPr/>
      </dsp:nvSpPr>
      <dsp:spPr>
        <a:xfrm>
          <a:off x="398096" y="3698"/>
          <a:ext cx="2227062" cy="13362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Допуск участников экзамена и СМИ</a:t>
          </a:r>
          <a:endParaRPr lang="ru-RU" sz="1800" kern="1200" dirty="0"/>
        </a:p>
      </dsp:txBody>
      <dsp:txXfrm>
        <a:off x="398096" y="3698"/>
        <a:ext cx="2227062" cy="1336237"/>
      </dsp:txXfrm>
    </dsp:sp>
    <dsp:sp modelId="{1B2ACC41-2E08-4308-8F58-784D9FA8B646}">
      <dsp:nvSpPr>
        <dsp:cNvPr id="0" name=""/>
        <dsp:cNvSpPr/>
      </dsp:nvSpPr>
      <dsp:spPr>
        <a:xfrm>
          <a:off x="5362646" y="626097"/>
          <a:ext cx="48162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1624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5590653" y="669254"/>
        <a:ext cx="25611" cy="5127"/>
      </dsp:txXfrm>
    </dsp:sp>
    <dsp:sp modelId="{522744F2-C377-400E-9020-EE961FFDCB6D}">
      <dsp:nvSpPr>
        <dsp:cNvPr id="0" name=""/>
        <dsp:cNvSpPr/>
      </dsp:nvSpPr>
      <dsp:spPr>
        <a:xfrm>
          <a:off x="3137384" y="3698"/>
          <a:ext cx="2227062" cy="13362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Сдача мобильных устройств и других средств связи</a:t>
          </a:r>
          <a:endParaRPr lang="ru-RU" sz="1800" kern="1200" dirty="0"/>
        </a:p>
      </dsp:txBody>
      <dsp:txXfrm>
        <a:off x="3137384" y="3698"/>
        <a:ext cx="2227062" cy="1336237"/>
      </dsp:txXfrm>
    </dsp:sp>
    <dsp:sp modelId="{6B09BA0A-A8E6-4E8B-BDA0-B75838F90A34}">
      <dsp:nvSpPr>
        <dsp:cNvPr id="0" name=""/>
        <dsp:cNvSpPr/>
      </dsp:nvSpPr>
      <dsp:spPr>
        <a:xfrm>
          <a:off x="1511628" y="1338136"/>
          <a:ext cx="5478574" cy="481624"/>
        </a:xfrm>
        <a:custGeom>
          <a:avLst/>
          <a:gdLst/>
          <a:ahLst/>
          <a:cxnLst/>
          <a:rect l="0" t="0" r="0" b="0"/>
          <a:pathLst>
            <a:path>
              <a:moveTo>
                <a:pt x="5478574" y="0"/>
              </a:moveTo>
              <a:lnTo>
                <a:pt x="5478574" y="257912"/>
              </a:lnTo>
              <a:lnTo>
                <a:pt x="0" y="257912"/>
              </a:lnTo>
              <a:lnTo>
                <a:pt x="0" y="481624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4113353" y="1576385"/>
        <a:ext cx="275123" cy="5127"/>
      </dsp:txXfrm>
    </dsp:sp>
    <dsp:sp modelId="{110DCDB2-C273-49A2-AE4E-E6D659125920}">
      <dsp:nvSpPr>
        <dsp:cNvPr id="0" name=""/>
        <dsp:cNvSpPr/>
      </dsp:nvSpPr>
      <dsp:spPr>
        <a:xfrm>
          <a:off x="5876671" y="3698"/>
          <a:ext cx="2227062" cy="13362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Допуск через рамку металлоискателя</a:t>
          </a:r>
          <a:endParaRPr lang="ru-RU" sz="1800" kern="1200" dirty="0"/>
        </a:p>
      </dsp:txBody>
      <dsp:txXfrm>
        <a:off x="5876671" y="3698"/>
        <a:ext cx="2227062" cy="1336237"/>
      </dsp:txXfrm>
    </dsp:sp>
    <dsp:sp modelId="{D32C43AE-E15E-41A4-990F-E2FD5BCEF1D1}">
      <dsp:nvSpPr>
        <dsp:cNvPr id="0" name=""/>
        <dsp:cNvSpPr/>
      </dsp:nvSpPr>
      <dsp:spPr>
        <a:xfrm>
          <a:off x="2623359" y="2474560"/>
          <a:ext cx="48162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1624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2851366" y="2517716"/>
        <a:ext cx="25611" cy="5127"/>
      </dsp:txXfrm>
    </dsp:sp>
    <dsp:sp modelId="{C697850C-6088-4E21-9533-D9F4B8B9B855}">
      <dsp:nvSpPr>
        <dsp:cNvPr id="0" name=""/>
        <dsp:cNvSpPr/>
      </dsp:nvSpPr>
      <dsp:spPr>
        <a:xfrm>
          <a:off x="398096" y="1852161"/>
          <a:ext cx="2227062" cy="13362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Рассадка участников                        в аудитории</a:t>
          </a:r>
          <a:endParaRPr lang="ru-RU" sz="1800" kern="1200" dirty="0"/>
        </a:p>
      </dsp:txBody>
      <dsp:txXfrm>
        <a:off x="398096" y="1852161"/>
        <a:ext cx="2227062" cy="1336237"/>
      </dsp:txXfrm>
    </dsp:sp>
    <dsp:sp modelId="{A38BA59A-D94F-4D41-82D1-DFF06CBDD082}">
      <dsp:nvSpPr>
        <dsp:cNvPr id="0" name=""/>
        <dsp:cNvSpPr/>
      </dsp:nvSpPr>
      <dsp:spPr>
        <a:xfrm>
          <a:off x="5362646" y="2474560"/>
          <a:ext cx="48162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1624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5590653" y="2517716"/>
        <a:ext cx="25611" cy="5127"/>
      </dsp:txXfrm>
    </dsp:sp>
    <dsp:sp modelId="{888A16BF-20A6-4DC7-B67C-3F49EDC5B203}">
      <dsp:nvSpPr>
        <dsp:cNvPr id="0" name=""/>
        <dsp:cNvSpPr/>
      </dsp:nvSpPr>
      <dsp:spPr>
        <a:xfrm>
          <a:off x="3137384" y="1852161"/>
          <a:ext cx="2227062" cy="13362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Проведение инструктажа участников экзамена</a:t>
          </a:r>
          <a:endParaRPr lang="ru-RU" sz="1800" kern="1200" dirty="0"/>
        </a:p>
      </dsp:txBody>
      <dsp:txXfrm>
        <a:off x="3137384" y="1852161"/>
        <a:ext cx="2227062" cy="1336237"/>
      </dsp:txXfrm>
    </dsp:sp>
    <dsp:sp modelId="{18BDE956-47B9-4AFE-AD8E-0A1147670A75}">
      <dsp:nvSpPr>
        <dsp:cNvPr id="0" name=""/>
        <dsp:cNvSpPr/>
      </dsp:nvSpPr>
      <dsp:spPr>
        <a:xfrm>
          <a:off x="1511628" y="3186598"/>
          <a:ext cx="5478574" cy="481624"/>
        </a:xfrm>
        <a:custGeom>
          <a:avLst/>
          <a:gdLst/>
          <a:ahLst/>
          <a:cxnLst/>
          <a:rect l="0" t="0" r="0" b="0"/>
          <a:pathLst>
            <a:path>
              <a:moveTo>
                <a:pt x="5478574" y="0"/>
              </a:moveTo>
              <a:lnTo>
                <a:pt x="5478574" y="257912"/>
              </a:lnTo>
              <a:lnTo>
                <a:pt x="0" y="257912"/>
              </a:lnTo>
              <a:lnTo>
                <a:pt x="0" y="481624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4113353" y="3424847"/>
        <a:ext cx="275123" cy="5127"/>
      </dsp:txXfrm>
    </dsp:sp>
    <dsp:sp modelId="{B6F8CC62-C646-41FA-A90F-0D768EFC9D1C}">
      <dsp:nvSpPr>
        <dsp:cNvPr id="0" name=""/>
        <dsp:cNvSpPr/>
      </dsp:nvSpPr>
      <dsp:spPr>
        <a:xfrm>
          <a:off x="5876671" y="1852161"/>
          <a:ext cx="2227062" cy="13362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Распечатка КИМ            (1 комплект)</a:t>
          </a:r>
          <a:endParaRPr lang="ru-RU" sz="1800" kern="1200" dirty="0"/>
        </a:p>
      </dsp:txBody>
      <dsp:txXfrm>
        <a:off x="5876671" y="1852161"/>
        <a:ext cx="2227062" cy="1336237"/>
      </dsp:txXfrm>
    </dsp:sp>
    <dsp:sp modelId="{27811207-F4F4-4A89-A81A-CFC1116E4D91}">
      <dsp:nvSpPr>
        <dsp:cNvPr id="0" name=""/>
        <dsp:cNvSpPr/>
      </dsp:nvSpPr>
      <dsp:spPr>
        <a:xfrm>
          <a:off x="2623359" y="4323022"/>
          <a:ext cx="48162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1624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2851366" y="4366178"/>
        <a:ext cx="25611" cy="5127"/>
      </dsp:txXfrm>
    </dsp:sp>
    <dsp:sp modelId="{64A77654-0A26-4707-A8CE-E9036F3007AE}">
      <dsp:nvSpPr>
        <dsp:cNvPr id="0" name=""/>
        <dsp:cNvSpPr/>
      </dsp:nvSpPr>
      <dsp:spPr>
        <a:xfrm>
          <a:off x="398096" y="3700623"/>
          <a:ext cx="2227062" cy="13362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Выдача экзаменационных материалов участникам</a:t>
          </a:r>
          <a:endParaRPr lang="ru-RU" sz="1800" kern="1200" dirty="0"/>
        </a:p>
      </dsp:txBody>
      <dsp:txXfrm>
        <a:off x="398096" y="3700623"/>
        <a:ext cx="2227062" cy="1336237"/>
      </dsp:txXfrm>
    </dsp:sp>
    <dsp:sp modelId="{20C402FE-F252-4F89-8573-886D67F862EA}">
      <dsp:nvSpPr>
        <dsp:cNvPr id="0" name=""/>
        <dsp:cNvSpPr/>
      </dsp:nvSpPr>
      <dsp:spPr>
        <a:xfrm>
          <a:off x="5362646" y="4323022"/>
          <a:ext cx="48162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1624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5590653" y="4366178"/>
        <a:ext cx="25611" cy="5127"/>
      </dsp:txXfrm>
    </dsp:sp>
    <dsp:sp modelId="{4C39718C-62DD-444E-B641-C7E6A8B4E206}">
      <dsp:nvSpPr>
        <dsp:cNvPr id="0" name=""/>
        <dsp:cNvSpPr/>
      </dsp:nvSpPr>
      <dsp:spPr>
        <a:xfrm>
          <a:off x="3137384" y="3700623"/>
          <a:ext cx="2227062" cy="13362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Написание экзаменационной работы по предмету русский язык</a:t>
          </a:r>
          <a:endParaRPr lang="ru-RU" sz="1800" kern="1200" dirty="0"/>
        </a:p>
      </dsp:txBody>
      <dsp:txXfrm>
        <a:off x="3137384" y="3700623"/>
        <a:ext cx="2227062" cy="1336237"/>
      </dsp:txXfrm>
    </dsp:sp>
    <dsp:sp modelId="{3B6DD1B6-5DC4-4971-BF69-CDEC69B36CC8}">
      <dsp:nvSpPr>
        <dsp:cNvPr id="0" name=""/>
        <dsp:cNvSpPr/>
      </dsp:nvSpPr>
      <dsp:spPr>
        <a:xfrm>
          <a:off x="5876671" y="3700623"/>
          <a:ext cx="2227062" cy="13362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Проверка работ, оглашение результатов</a:t>
          </a:r>
          <a:endParaRPr lang="ru-RU" sz="1800" kern="1200" dirty="0"/>
        </a:p>
      </dsp:txBody>
      <dsp:txXfrm>
        <a:off x="5876671" y="3700623"/>
        <a:ext cx="2227062" cy="133623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106B48-1D00-4F3E-8C45-CDE5E3326950}">
      <dsp:nvSpPr>
        <dsp:cNvPr id="0" name=""/>
        <dsp:cNvSpPr/>
      </dsp:nvSpPr>
      <dsp:spPr>
        <a:xfrm>
          <a:off x="0" y="-113738"/>
          <a:ext cx="2906197" cy="43204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err="1" smtClean="0"/>
            <a:t>Твиттер</a:t>
          </a:r>
          <a:endParaRPr lang="ru-RU" sz="3600" kern="1200" dirty="0"/>
        </a:p>
      </dsp:txBody>
      <dsp:txXfrm>
        <a:off x="0" y="1614453"/>
        <a:ext cx="2906197" cy="1728192"/>
      </dsp:txXfrm>
    </dsp:sp>
    <dsp:sp modelId="{F40B5339-1D2C-4705-BE55-79BDFD6C1013}">
      <dsp:nvSpPr>
        <dsp:cNvPr id="0" name=""/>
        <dsp:cNvSpPr/>
      </dsp:nvSpPr>
      <dsp:spPr>
        <a:xfrm>
          <a:off x="736276" y="145490"/>
          <a:ext cx="1438719" cy="143871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EFBFCB-1520-49D7-B155-0D11603F537E}">
      <dsp:nvSpPr>
        <dsp:cNvPr id="0" name=""/>
        <dsp:cNvSpPr/>
      </dsp:nvSpPr>
      <dsp:spPr>
        <a:xfrm>
          <a:off x="2998458" y="-113738"/>
          <a:ext cx="2906197" cy="43204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err="1" smtClean="0"/>
            <a:t>ВКонтакте</a:t>
          </a:r>
          <a:endParaRPr lang="ru-RU" sz="3600" kern="1200" dirty="0"/>
        </a:p>
      </dsp:txBody>
      <dsp:txXfrm>
        <a:off x="2998458" y="1614453"/>
        <a:ext cx="2906197" cy="1728192"/>
      </dsp:txXfrm>
    </dsp:sp>
    <dsp:sp modelId="{8A58FCBD-8C94-44B6-B087-D92777E18696}">
      <dsp:nvSpPr>
        <dsp:cNvPr id="0" name=""/>
        <dsp:cNvSpPr/>
      </dsp:nvSpPr>
      <dsp:spPr>
        <a:xfrm>
          <a:off x="3729659" y="145490"/>
          <a:ext cx="1438719" cy="1438719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52CC76-185A-45EC-B427-CB6753E76933}">
      <dsp:nvSpPr>
        <dsp:cNvPr id="0" name=""/>
        <dsp:cNvSpPr/>
      </dsp:nvSpPr>
      <dsp:spPr>
        <a:xfrm>
          <a:off x="177680" y="2844783"/>
          <a:ext cx="5432283" cy="1535075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8DA3-255B-429C-B629-6D5034458B5F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6C22-B5B9-4840-A827-825E71392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65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8DA3-255B-429C-B629-6D5034458B5F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6C22-B5B9-4840-A827-825E71392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355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8DA3-255B-429C-B629-6D5034458B5F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6C22-B5B9-4840-A827-825E71392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664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8DA3-255B-429C-B629-6D5034458B5F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6C22-B5B9-4840-A827-825E71392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441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8DA3-255B-429C-B629-6D5034458B5F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6C22-B5B9-4840-A827-825E71392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248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8DA3-255B-429C-B629-6D5034458B5F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6C22-B5B9-4840-A827-825E71392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65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8DA3-255B-429C-B629-6D5034458B5F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6C22-B5B9-4840-A827-825E71392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22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8DA3-255B-429C-B629-6D5034458B5F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6C22-B5B9-4840-A827-825E71392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346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8DA3-255B-429C-B629-6D5034458B5F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6C22-B5B9-4840-A827-825E71392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887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8DA3-255B-429C-B629-6D5034458B5F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6C22-B5B9-4840-A827-825E71392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266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8DA3-255B-429C-B629-6D5034458B5F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6C22-B5B9-4840-A827-825E71392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3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58DA3-255B-429C-B629-6D5034458B5F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96C22-B5B9-4840-A827-825E71392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833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6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1.jp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539552" y="1340768"/>
            <a:ext cx="8229600" cy="2735263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ru-RU" altLang="ru-RU" sz="32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2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Всероссийская акция </a:t>
            </a:r>
            <a:r>
              <a:rPr lang="ru-RU" alt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alt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Единый </a:t>
            </a:r>
            <a:r>
              <a:rPr lang="ru-RU" alt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день сдачи </a:t>
            </a:r>
            <a:r>
              <a:rPr lang="ru-RU" alt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ЕГЭ </a:t>
            </a:r>
            <a:r>
              <a:rPr lang="ru-RU" alt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родителями»</a:t>
            </a:r>
            <a:br>
              <a:rPr lang="ru-RU" alt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Самарской области</a:t>
            </a:r>
            <a:endParaRPr lang="ru-RU" altLang="ru-RU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 bwMode="auto">
          <a:xfrm>
            <a:off x="6316696" y="5805264"/>
            <a:ext cx="2664296" cy="93610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r" eaLnBrk="1" hangingPunct="1">
              <a:spcBef>
                <a:spcPct val="0"/>
              </a:spcBef>
              <a:buFont typeface="Arial" charset="0"/>
              <a:buNone/>
            </a:pPr>
            <a:endParaRPr lang="ru-RU" altLang="ru-RU" sz="1600" b="1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r" eaLnBrk="1" hangingPunct="1">
              <a:spcBef>
                <a:spcPct val="0"/>
              </a:spcBef>
              <a:buFont typeface="Arial" charset="0"/>
              <a:buNone/>
            </a:pPr>
            <a:endParaRPr lang="ru-RU" altLang="ru-RU" sz="1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ru-RU" altLang="ru-RU" sz="1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17 марта 2021 года</a:t>
            </a:r>
          </a:p>
        </p:txBody>
      </p:sp>
      <p:pic>
        <p:nvPicPr>
          <p:cNvPr id="1741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-7937"/>
            <a:ext cx="2879874" cy="1585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867" y="3717032"/>
            <a:ext cx="2752115" cy="230733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536463" y="254432"/>
            <a:ext cx="64297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1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Министерство образования и науки Самарской области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33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58"/>
          <p:cNvGrpSpPr>
            <a:grpSpLocks/>
          </p:cNvGrpSpPr>
          <p:nvPr/>
        </p:nvGrpSpPr>
        <p:grpSpPr bwMode="auto">
          <a:xfrm>
            <a:off x="0" y="3177"/>
            <a:ext cx="9144000" cy="6854824"/>
            <a:chOff x="1" y="3664"/>
            <a:chExt cx="9144000" cy="6875601"/>
          </a:xfrm>
        </p:grpSpPr>
        <p:sp>
          <p:nvSpPr>
            <p:cNvPr id="11" name="Прямоугольник 23"/>
            <p:cNvSpPr/>
            <p:nvPr/>
          </p:nvSpPr>
          <p:spPr>
            <a:xfrm>
              <a:off x="3419476" y="105266"/>
              <a:ext cx="5702300" cy="608025"/>
            </a:xfrm>
            <a:custGeom>
              <a:avLst/>
              <a:gdLst>
                <a:gd name="connsiteX0" fmla="*/ 0 w 7827189"/>
                <a:gd name="connsiteY0" fmla="*/ 0 h 1012634"/>
                <a:gd name="connsiteX1" fmla="*/ 7827189 w 7827189"/>
                <a:gd name="connsiteY1" fmla="*/ 0 h 1012634"/>
                <a:gd name="connsiteX2" fmla="*/ 7827189 w 7827189"/>
                <a:gd name="connsiteY2" fmla="*/ 1012634 h 1012634"/>
                <a:gd name="connsiteX3" fmla="*/ 0 w 7827189"/>
                <a:gd name="connsiteY3" fmla="*/ 1012634 h 1012634"/>
                <a:gd name="connsiteX4" fmla="*/ 0 w 7827189"/>
                <a:gd name="connsiteY4" fmla="*/ 0 h 1012634"/>
                <a:gd name="connsiteX0" fmla="*/ 577970 w 7827189"/>
                <a:gd name="connsiteY0" fmla="*/ 0 h 1012634"/>
                <a:gd name="connsiteX1" fmla="*/ 7827189 w 7827189"/>
                <a:gd name="connsiteY1" fmla="*/ 0 h 1012634"/>
                <a:gd name="connsiteX2" fmla="*/ 7827189 w 7827189"/>
                <a:gd name="connsiteY2" fmla="*/ 1012634 h 1012634"/>
                <a:gd name="connsiteX3" fmla="*/ 0 w 7827189"/>
                <a:gd name="connsiteY3" fmla="*/ 1012634 h 1012634"/>
                <a:gd name="connsiteX4" fmla="*/ 577970 w 7827189"/>
                <a:gd name="connsiteY4" fmla="*/ 0 h 1012634"/>
                <a:gd name="connsiteX0" fmla="*/ 560717 w 7827189"/>
                <a:gd name="connsiteY0" fmla="*/ 0 h 1047140"/>
                <a:gd name="connsiteX1" fmla="*/ 7827189 w 7827189"/>
                <a:gd name="connsiteY1" fmla="*/ 34506 h 1047140"/>
                <a:gd name="connsiteX2" fmla="*/ 7827189 w 7827189"/>
                <a:gd name="connsiteY2" fmla="*/ 1047140 h 1047140"/>
                <a:gd name="connsiteX3" fmla="*/ 0 w 7827189"/>
                <a:gd name="connsiteY3" fmla="*/ 1047140 h 1047140"/>
                <a:gd name="connsiteX4" fmla="*/ 560717 w 7827189"/>
                <a:gd name="connsiteY4" fmla="*/ 0 h 1047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27189" h="1047140">
                  <a:moveTo>
                    <a:pt x="560717" y="0"/>
                  </a:moveTo>
                  <a:lnTo>
                    <a:pt x="7827189" y="34506"/>
                  </a:lnTo>
                  <a:lnTo>
                    <a:pt x="7827189" y="1047140"/>
                  </a:lnTo>
                  <a:lnTo>
                    <a:pt x="0" y="1047140"/>
                  </a:lnTo>
                  <a:lnTo>
                    <a:pt x="560717" y="0"/>
                  </a:lnTo>
                  <a:close/>
                </a:path>
              </a:pathLst>
            </a:custGeom>
            <a:solidFill>
              <a:srgbClr val="0C549E"/>
            </a:solidFill>
            <a:ln>
              <a:solidFill>
                <a:srgbClr val="0C549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>
                <a:defRPr/>
              </a:pPr>
              <a:r>
                <a:rPr lang="ru-RU" sz="2000" dirty="0" smtClean="0"/>
                <a:t>        «</a:t>
              </a:r>
              <a:r>
                <a:rPr lang="ru-RU" sz="2400" dirty="0" smtClean="0"/>
                <a:t>Единый день сдачи ЕГЭ родителями»</a:t>
              </a:r>
              <a:endParaRPr lang="ru-RU" sz="2400" dirty="0"/>
            </a:p>
          </p:txBody>
        </p:sp>
        <p:grpSp>
          <p:nvGrpSpPr>
            <p:cNvPr id="12" name="Группа 57"/>
            <p:cNvGrpSpPr>
              <a:grpSpLocks/>
            </p:cNvGrpSpPr>
            <p:nvPr/>
          </p:nvGrpSpPr>
          <p:grpSpPr bwMode="auto">
            <a:xfrm>
              <a:off x="1" y="3664"/>
              <a:ext cx="9144000" cy="6875601"/>
              <a:chOff x="1" y="3664"/>
              <a:chExt cx="9144000" cy="6875601"/>
            </a:xfrm>
          </p:grpSpPr>
          <p:sp>
            <p:nvSpPr>
              <p:cNvPr id="13" name="Блок-схема: процесс 12"/>
              <p:cNvSpPr/>
              <p:nvPr/>
            </p:nvSpPr>
            <p:spPr>
              <a:xfrm>
                <a:off x="1" y="6699873"/>
                <a:ext cx="9144000" cy="179392"/>
              </a:xfrm>
              <a:prstGeom prst="flowChartProcess">
                <a:avLst/>
              </a:prstGeom>
              <a:gradFill flip="none" rotWithShape="1">
                <a:gsLst>
                  <a:gs pos="0">
                    <a:srgbClr val="0C549E">
                      <a:shade val="30000"/>
                      <a:satMod val="115000"/>
                    </a:srgbClr>
                  </a:gs>
                  <a:gs pos="50000">
                    <a:srgbClr val="0C549E">
                      <a:shade val="67500"/>
                      <a:satMod val="115000"/>
                    </a:srgbClr>
                  </a:gs>
                  <a:gs pos="100000">
                    <a:srgbClr val="0C549E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grpSp>
            <p:nvGrpSpPr>
              <p:cNvPr id="14" name="Группа 29"/>
              <p:cNvGrpSpPr>
                <a:grpSpLocks/>
              </p:cNvGrpSpPr>
              <p:nvPr/>
            </p:nvGrpSpPr>
            <p:grpSpPr bwMode="auto">
              <a:xfrm>
                <a:off x="6350" y="3664"/>
                <a:ext cx="9137650" cy="761079"/>
                <a:chOff x="-17879" y="1413149"/>
                <a:chExt cx="9196386" cy="1311748"/>
              </a:xfrm>
            </p:grpSpPr>
            <p:sp>
              <p:nvSpPr>
                <p:cNvPr id="15" name="Полилиния 14"/>
                <p:cNvSpPr/>
                <p:nvPr/>
              </p:nvSpPr>
              <p:spPr>
                <a:xfrm>
                  <a:off x="3289370" y="1435038"/>
                  <a:ext cx="503277" cy="1231276"/>
                </a:xfrm>
                <a:custGeom>
                  <a:avLst/>
                  <a:gdLst>
                    <a:gd name="connsiteX0" fmla="*/ 621102 w 621102"/>
                    <a:gd name="connsiteY0" fmla="*/ 0 h 1155940"/>
                    <a:gd name="connsiteX1" fmla="*/ 0 w 621102"/>
                    <a:gd name="connsiteY1" fmla="*/ 1155940 h 1155940"/>
                    <a:gd name="connsiteX2" fmla="*/ 0 w 621102"/>
                    <a:gd name="connsiteY2" fmla="*/ 1155940 h 11559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21102" h="1155940">
                      <a:moveTo>
                        <a:pt x="621102" y="0"/>
                      </a:moveTo>
                      <a:lnTo>
                        <a:pt x="0" y="1155940"/>
                      </a:lnTo>
                      <a:lnTo>
                        <a:pt x="0" y="1155940"/>
                      </a:lnTo>
                    </a:path>
                  </a:pathLst>
                </a:custGeom>
                <a:noFill/>
                <a:ln w="28575">
                  <a:solidFill>
                    <a:srgbClr val="0C549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16" name="Полилиния 15"/>
                <p:cNvSpPr/>
                <p:nvPr/>
              </p:nvSpPr>
              <p:spPr>
                <a:xfrm>
                  <a:off x="3779866" y="1413149"/>
                  <a:ext cx="5398642" cy="79350"/>
                </a:xfrm>
                <a:custGeom>
                  <a:avLst/>
                  <a:gdLst>
                    <a:gd name="connsiteX0" fmla="*/ 0 w 7349706"/>
                    <a:gd name="connsiteY0" fmla="*/ 0 h 0"/>
                    <a:gd name="connsiteX1" fmla="*/ 7349706 w 7349706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349706">
                      <a:moveTo>
                        <a:pt x="0" y="0"/>
                      </a:moveTo>
                      <a:lnTo>
                        <a:pt x="7349706" y="0"/>
                      </a:lnTo>
                    </a:path>
                  </a:pathLst>
                </a:custGeom>
                <a:noFill/>
                <a:ln w="28575">
                  <a:solidFill>
                    <a:srgbClr val="0C549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17" name="Полилиния 16"/>
                <p:cNvSpPr/>
                <p:nvPr/>
              </p:nvSpPr>
              <p:spPr>
                <a:xfrm>
                  <a:off x="-17878" y="2628008"/>
                  <a:ext cx="3307248" cy="95767"/>
                </a:xfrm>
                <a:custGeom>
                  <a:avLst/>
                  <a:gdLst>
                    <a:gd name="connsiteX0" fmla="*/ 1233578 w 1233578"/>
                    <a:gd name="connsiteY0" fmla="*/ 0 h 0"/>
                    <a:gd name="connsiteX1" fmla="*/ 0 w 1233578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233578">
                      <a:moveTo>
                        <a:pt x="1233578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8575">
                  <a:solidFill>
                    <a:srgbClr val="0C549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4" name="Прямоугольник 3"/>
          <p:cNvSpPr/>
          <p:nvPr/>
        </p:nvSpPr>
        <p:spPr>
          <a:xfrm>
            <a:off x="4324761" y="1340768"/>
            <a:ext cx="478264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Всероссийская акция «Единый день сдачи ЕГЭ родителями», инициатором которой является Федеральная служба по надзору в сфере образования и науки, </a:t>
            </a:r>
            <a:endParaRPr lang="ru-RU" sz="2000" dirty="0" smtClean="0"/>
          </a:p>
          <a:p>
            <a:pPr algn="ctr"/>
            <a:r>
              <a:rPr lang="ru-RU" sz="2000" dirty="0" smtClean="0"/>
              <a:t>в </a:t>
            </a:r>
            <a:r>
              <a:rPr lang="ru-RU" sz="2000" dirty="0"/>
              <a:t>2021 году проходит в пятый раз.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884983"/>
            <a:ext cx="4032448" cy="268961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516" y="3723012"/>
            <a:ext cx="4036930" cy="268961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107504" y="3717032"/>
            <a:ext cx="4464496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dirty="0"/>
              <a:t>Акция призвана помочь </a:t>
            </a:r>
            <a:r>
              <a:rPr lang="ru-RU" sz="1900" dirty="0" smtClean="0"/>
              <a:t>родителям,                а значит и выпускникам, </a:t>
            </a:r>
            <a:r>
              <a:rPr lang="ru-RU" sz="1900" dirty="0"/>
              <a:t>снять лишнее психологическое напряжение</a:t>
            </a:r>
            <a:r>
              <a:rPr lang="ru-RU" sz="1900" dirty="0" smtClean="0"/>
              <a:t>, связанное с подготовкой к ЕГЭ, сделать так, чтобы процедура проведения была понятна и прозрачна всем: родителям, представителям органов местного самоуправления и общественных объединений, депутатам различного уровня</a:t>
            </a:r>
            <a:r>
              <a:rPr lang="ru-RU" sz="1900" dirty="0"/>
              <a:t> </a:t>
            </a:r>
            <a:r>
              <a:rPr lang="ru-RU" sz="1900" dirty="0" smtClean="0"/>
              <a:t>и всем заинтересованным лицам.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308476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58"/>
          <p:cNvGrpSpPr>
            <a:grpSpLocks/>
          </p:cNvGrpSpPr>
          <p:nvPr/>
        </p:nvGrpSpPr>
        <p:grpSpPr bwMode="auto">
          <a:xfrm>
            <a:off x="0" y="3177"/>
            <a:ext cx="9144000" cy="6854824"/>
            <a:chOff x="1" y="3664"/>
            <a:chExt cx="9144000" cy="6875601"/>
          </a:xfrm>
        </p:grpSpPr>
        <p:sp>
          <p:nvSpPr>
            <p:cNvPr id="11" name="Прямоугольник 23"/>
            <p:cNvSpPr/>
            <p:nvPr/>
          </p:nvSpPr>
          <p:spPr>
            <a:xfrm>
              <a:off x="3419476" y="87248"/>
              <a:ext cx="5702300" cy="608025"/>
            </a:xfrm>
            <a:custGeom>
              <a:avLst/>
              <a:gdLst>
                <a:gd name="connsiteX0" fmla="*/ 0 w 7827189"/>
                <a:gd name="connsiteY0" fmla="*/ 0 h 1012634"/>
                <a:gd name="connsiteX1" fmla="*/ 7827189 w 7827189"/>
                <a:gd name="connsiteY1" fmla="*/ 0 h 1012634"/>
                <a:gd name="connsiteX2" fmla="*/ 7827189 w 7827189"/>
                <a:gd name="connsiteY2" fmla="*/ 1012634 h 1012634"/>
                <a:gd name="connsiteX3" fmla="*/ 0 w 7827189"/>
                <a:gd name="connsiteY3" fmla="*/ 1012634 h 1012634"/>
                <a:gd name="connsiteX4" fmla="*/ 0 w 7827189"/>
                <a:gd name="connsiteY4" fmla="*/ 0 h 1012634"/>
                <a:gd name="connsiteX0" fmla="*/ 577970 w 7827189"/>
                <a:gd name="connsiteY0" fmla="*/ 0 h 1012634"/>
                <a:gd name="connsiteX1" fmla="*/ 7827189 w 7827189"/>
                <a:gd name="connsiteY1" fmla="*/ 0 h 1012634"/>
                <a:gd name="connsiteX2" fmla="*/ 7827189 w 7827189"/>
                <a:gd name="connsiteY2" fmla="*/ 1012634 h 1012634"/>
                <a:gd name="connsiteX3" fmla="*/ 0 w 7827189"/>
                <a:gd name="connsiteY3" fmla="*/ 1012634 h 1012634"/>
                <a:gd name="connsiteX4" fmla="*/ 577970 w 7827189"/>
                <a:gd name="connsiteY4" fmla="*/ 0 h 1012634"/>
                <a:gd name="connsiteX0" fmla="*/ 560717 w 7827189"/>
                <a:gd name="connsiteY0" fmla="*/ 0 h 1047140"/>
                <a:gd name="connsiteX1" fmla="*/ 7827189 w 7827189"/>
                <a:gd name="connsiteY1" fmla="*/ 34506 h 1047140"/>
                <a:gd name="connsiteX2" fmla="*/ 7827189 w 7827189"/>
                <a:gd name="connsiteY2" fmla="*/ 1047140 h 1047140"/>
                <a:gd name="connsiteX3" fmla="*/ 0 w 7827189"/>
                <a:gd name="connsiteY3" fmla="*/ 1047140 h 1047140"/>
                <a:gd name="connsiteX4" fmla="*/ 560717 w 7827189"/>
                <a:gd name="connsiteY4" fmla="*/ 0 h 1047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27189" h="1047140">
                  <a:moveTo>
                    <a:pt x="560717" y="0"/>
                  </a:moveTo>
                  <a:lnTo>
                    <a:pt x="7827189" y="34506"/>
                  </a:lnTo>
                  <a:lnTo>
                    <a:pt x="7827189" y="1047140"/>
                  </a:lnTo>
                  <a:lnTo>
                    <a:pt x="0" y="1047140"/>
                  </a:lnTo>
                  <a:lnTo>
                    <a:pt x="560717" y="0"/>
                  </a:lnTo>
                  <a:close/>
                </a:path>
              </a:pathLst>
            </a:custGeom>
            <a:solidFill>
              <a:srgbClr val="0C549E"/>
            </a:solidFill>
            <a:ln>
              <a:solidFill>
                <a:srgbClr val="0C549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>
                <a:defRPr/>
              </a:pPr>
              <a:r>
                <a:rPr lang="ru-RU" sz="2400" dirty="0" smtClean="0"/>
                <a:t>        Программа проведения                   </a:t>
              </a:r>
              <a:r>
                <a:rPr lang="ru-RU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«</a:t>
              </a:r>
              <a:r>
                <a:rPr lang="ru-RU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Единого  дня </a:t>
              </a:r>
              <a:r>
                <a:rPr lang="ru-RU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сдачи ЕГЭ родителями»</a:t>
              </a:r>
              <a:r>
                <a:rPr lang="ru-RU" sz="2400" dirty="0" smtClean="0"/>
                <a:t> </a:t>
              </a:r>
              <a:endParaRPr lang="ru-RU" sz="2800" dirty="0"/>
            </a:p>
          </p:txBody>
        </p:sp>
        <p:grpSp>
          <p:nvGrpSpPr>
            <p:cNvPr id="12" name="Группа 57"/>
            <p:cNvGrpSpPr>
              <a:grpSpLocks/>
            </p:cNvGrpSpPr>
            <p:nvPr/>
          </p:nvGrpSpPr>
          <p:grpSpPr bwMode="auto">
            <a:xfrm>
              <a:off x="1" y="3664"/>
              <a:ext cx="9144000" cy="6875601"/>
              <a:chOff x="1" y="3664"/>
              <a:chExt cx="9144000" cy="6875601"/>
            </a:xfrm>
          </p:grpSpPr>
          <p:sp>
            <p:nvSpPr>
              <p:cNvPr id="13" name="Блок-схема: процесс 12"/>
              <p:cNvSpPr/>
              <p:nvPr/>
            </p:nvSpPr>
            <p:spPr>
              <a:xfrm>
                <a:off x="1" y="6699873"/>
                <a:ext cx="9144000" cy="179392"/>
              </a:xfrm>
              <a:prstGeom prst="flowChartProcess">
                <a:avLst/>
              </a:prstGeom>
              <a:gradFill flip="none" rotWithShape="1">
                <a:gsLst>
                  <a:gs pos="0">
                    <a:srgbClr val="0C549E">
                      <a:shade val="30000"/>
                      <a:satMod val="115000"/>
                    </a:srgbClr>
                  </a:gs>
                  <a:gs pos="50000">
                    <a:srgbClr val="0C549E">
                      <a:shade val="67500"/>
                      <a:satMod val="115000"/>
                    </a:srgbClr>
                  </a:gs>
                  <a:gs pos="100000">
                    <a:srgbClr val="0C549E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grpSp>
            <p:nvGrpSpPr>
              <p:cNvPr id="14" name="Группа 29"/>
              <p:cNvGrpSpPr>
                <a:grpSpLocks/>
              </p:cNvGrpSpPr>
              <p:nvPr/>
            </p:nvGrpSpPr>
            <p:grpSpPr bwMode="auto">
              <a:xfrm>
                <a:off x="6350" y="3664"/>
                <a:ext cx="9137650" cy="761079"/>
                <a:chOff x="-17879" y="1413149"/>
                <a:chExt cx="9196386" cy="1311748"/>
              </a:xfrm>
            </p:grpSpPr>
            <p:sp>
              <p:nvSpPr>
                <p:cNvPr id="15" name="Полилиния 14"/>
                <p:cNvSpPr/>
                <p:nvPr/>
              </p:nvSpPr>
              <p:spPr>
                <a:xfrm>
                  <a:off x="3289370" y="1435038"/>
                  <a:ext cx="503277" cy="1231276"/>
                </a:xfrm>
                <a:custGeom>
                  <a:avLst/>
                  <a:gdLst>
                    <a:gd name="connsiteX0" fmla="*/ 621102 w 621102"/>
                    <a:gd name="connsiteY0" fmla="*/ 0 h 1155940"/>
                    <a:gd name="connsiteX1" fmla="*/ 0 w 621102"/>
                    <a:gd name="connsiteY1" fmla="*/ 1155940 h 1155940"/>
                    <a:gd name="connsiteX2" fmla="*/ 0 w 621102"/>
                    <a:gd name="connsiteY2" fmla="*/ 1155940 h 11559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21102" h="1155940">
                      <a:moveTo>
                        <a:pt x="621102" y="0"/>
                      </a:moveTo>
                      <a:lnTo>
                        <a:pt x="0" y="1155940"/>
                      </a:lnTo>
                      <a:lnTo>
                        <a:pt x="0" y="1155940"/>
                      </a:lnTo>
                    </a:path>
                  </a:pathLst>
                </a:custGeom>
                <a:noFill/>
                <a:ln w="28575">
                  <a:solidFill>
                    <a:srgbClr val="0C549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16" name="Полилиния 15"/>
                <p:cNvSpPr/>
                <p:nvPr/>
              </p:nvSpPr>
              <p:spPr>
                <a:xfrm>
                  <a:off x="3779866" y="1413149"/>
                  <a:ext cx="5398642" cy="79350"/>
                </a:xfrm>
                <a:custGeom>
                  <a:avLst/>
                  <a:gdLst>
                    <a:gd name="connsiteX0" fmla="*/ 0 w 7349706"/>
                    <a:gd name="connsiteY0" fmla="*/ 0 h 0"/>
                    <a:gd name="connsiteX1" fmla="*/ 7349706 w 7349706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349706">
                      <a:moveTo>
                        <a:pt x="0" y="0"/>
                      </a:moveTo>
                      <a:lnTo>
                        <a:pt x="7349706" y="0"/>
                      </a:lnTo>
                    </a:path>
                  </a:pathLst>
                </a:custGeom>
                <a:noFill/>
                <a:ln w="28575">
                  <a:solidFill>
                    <a:srgbClr val="0C549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17" name="Полилиния 16"/>
                <p:cNvSpPr/>
                <p:nvPr/>
              </p:nvSpPr>
              <p:spPr>
                <a:xfrm>
                  <a:off x="-17878" y="2628008"/>
                  <a:ext cx="3307248" cy="95767"/>
                </a:xfrm>
                <a:custGeom>
                  <a:avLst/>
                  <a:gdLst>
                    <a:gd name="connsiteX0" fmla="*/ 1233578 w 1233578"/>
                    <a:gd name="connsiteY0" fmla="*/ 0 h 0"/>
                    <a:gd name="connsiteX1" fmla="*/ 0 w 1233578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233578">
                      <a:moveTo>
                        <a:pt x="1233578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8575">
                  <a:solidFill>
                    <a:srgbClr val="0C549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8" name="Прямоугольник 7"/>
          <p:cNvSpPr/>
          <p:nvPr/>
        </p:nvSpPr>
        <p:spPr>
          <a:xfrm>
            <a:off x="5259388" y="4937036"/>
            <a:ext cx="228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ru-RU" dirty="0">
                <a:solidFill>
                  <a:prstClr val="white"/>
                </a:solidFill>
              </a:rPr>
              <a:t>родителей в отдельных муниципалитетах</a:t>
            </a:r>
          </a:p>
          <a:p>
            <a:pPr lvl="0"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459" y="962725"/>
            <a:ext cx="91217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 марта 2021 года</a:t>
            </a:r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базе МБОУ СОШ № 132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Самара Всероссийская акция «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Единый день сдачи ЕГЭ родителями»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пройдет с участием </a:t>
            </a:r>
            <a:r>
              <a:rPr lang="ru-RU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Губернатора Самарской области Д.И. Азаровым</a:t>
            </a:r>
            <a:endParaRPr lang="ru-RU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395536" y="1952500"/>
            <a:ext cx="8510462" cy="4536504"/>
            <a:chOff x="382018" y="1988840"/>
            <a:chExt cx="8510462" cy="4536504"/>
          </a:xfrm>
        </p:grpSpPr>
        <p:graphicFrame>
          <p:nvGraphicFramePr>
            <p:cNvPr id="2" name="Схема 1"/>
            <p:cNvGraphicFramePr/>
            <p:nvPr>
              <p:extLst>
                <p:ext uri="{D42A27DB-BD31-4B8C-83A1-F6EECF244321}">
                  <p14:modId xmlns:p14="http://schemas.microsoft.com/office/powerpoint/2010/main" val="2862746345"/>
                </p:ext>
              </p:extLst>
            </p:nvPr>
          </p:nvGraphicFramePr>
          <p:xfrm>
            <a:off x="382018" y="1988840"/>
            <a:ext cx="8510462" cy="453650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21" name="Прямоугольник 20"/>
            <p:cNvSpPr/>
            <p:nvPr/>
          </p:nvSpPr>
          <p:spPr>
            <a:xfrm>
              <a:off x="1322453" y="3284984"/>
              <a:ext cx="144016" cy="1440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8939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58"/>
          <p:cNvGrpSpPr>
            <a:grpSpLocks/>
          </p:cNvGrpSpPr>
          <p:nvPr/>
        </p:nvGrpSpPr>
        <p:grpSpPr bwMode="auto">
          <a:xfrm>
            <a:off x="0" y="3177"/>
            <a:ext cx="9144000" cy="6854824"/>
            <a:chOff x="1" y="3664"/>
            <a:chExt cx="9144000" cy="6875601"/>
          </a:xfrm>
        </p:grpSpPr>
        <p:sp>
          <p:nvSpPr>
            <p:cNvPr id="14" name="Прямоугольник 23"/>
            <p:cNvSpPr/>
            <p:nvPr/>
          </p:nvSpPr>
          <p:spPr>
            <a:xfrm>
              <a:off x="3491880" y="105266"/>
              <a:ext cx="5629895" cy="608025"/>
            </a:xfrm>
            <a:custGeom>
              <a:avLst/>
              <a:gdLst>
                <a:gd name="connsiteX0" fmla="*/ 0 w 7827189"/>
                <a:gd name="connsiteY0" fmla="*/ 0 h 1012634"/>
                <a:gd name="connsiteX1" fmla="*/ 7827189 w 7827189"/>
                <a:gd name="connsiteY1" fmla="*/ 0 h 1012634"/>
                <a:gd name="connsiteX2" fmla="*/ 7827189 w 7827189"/>
                <a:gd name="connsiteY2" fmla="*/ 1012634 h 1012634"/>
                <a:gd name="connsiteX3" fmla="*/ 0 w 7827189"/>
                <a:gd name="connsiteY3" fmla="*/ 1012634 h 1012634"/>
                <a:gd name="connsiteX4" fmla="*/ 0 w 7827189"/>
                <a:gd name="connsiteY4" fmla="*/ 0 h 1012634"/>
                <a:gd name="connsiteX0" fmla="*/ 577970 w 7827189"/>
                <a:gd name="connsiteY0" fmla="*/ 0 h 1012634"/>
                <a:gd name="connsiteX1" fmla="*/ 7827189 w 7827189"/>
                <a:gd name="connsiteY1" fmla="*/ 0 h 1012634"/>
                <a:gd name="connsiteX2" fmla="*/ 7827189 w 7827189"/>
                <a:gd name="connsiteY2" fmla="*/ 1012634 h 1012634"/>
                <a:gd name="connsiteX3" fmla="*/ 0 w 7827189"/>
                <a:gd name="connsiteY3" fmla="*/ 1012634 h 1012634"/>
                <a:gd name="connsiteX4" fmla="*/ 577970 w 7827189"/>
                <a:gd name="connsiteY4" fmla="*/ 0 h 1012634"/>
                <a:gd name="connsiteX0" fmla="*/ 560717 w 7827189"/>
                <a:gd name="connsiteY0" fmla="*/ 0 h 1047140"/>
                <a:gd name="connsiteX1" fmla="*/ 7827189 w 7827189"/>
                <a:gd name="connsiteY1" fmla="*/ 34506 h 1047140"/>
                <a:gd name="connsiteX2" fmla="*/ 7827189 w 7827189"/>
                <a:gd name="connsiteY2" fmla="*/ 1047140 h 1047140"/>
                <a:gd name="connsiteX3" fmla="*/ 0 w 7827189"/>
                <a:gd name="connsiteY3" fmla="*/ 1047140 h 1047140"/>
                <a:gd name="connsiteX4" fmla="*/ 560717 w 7827189"/>
                <a:gd name="connsiteY4" fmla="*/ 0 h 1047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27189" h="1047140">
                  <a:moveTo>
                    <a:pt x="560717" y="0"/>
                  </a:moveTo>
                  <a:lnTo>
                    <a:pt x="7827189" y="34506"/>
                  </a:lnTo>
                  <a:lnTo>
                    <a:pt x="7827189" y="1047140"/>
                  </a:lnTo>
                  <a:lnTo>
                    <a:pt x="0" y="1047140"/>
                  </a:lnTo>
                  <a:lnTo>
                    <a:pt x="560717" y="0"/>
                  </a:lnTo>
                  <a:close/>
                </a:path>
              </a:pathLst>
            </a:custGeom>
            <a:solidFill>
              <a:srgbClr val="0C549E"/>
            </a:solidFill>
            <a:ln>
              <a:solidFill>
                <a:srgbClr val="0C549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dirty="0" smtClean="0"/>
                <a:t>  Точки подключения в муниципалитетах</a:t>
              </a:r>
              <a:endParaRPr lang="ru-RU" sz="2400" dirty="0"/>
            </a:p>
          </p:txBody>
        </p:sp>
        <p:grpSp>
          <p:nvGrpSpPr>
            <p:cNvPr id="15" name="Группа 57"/>
            <p:cNvGrpSpPr>
              <a:grpSpLocks/>
            </p:cNvGrpSpPr>
            <p:nvPr/>
          </p:nvGrpSpPr>
          <p:grpSpPr bwMode="auto">
            <a:xfrm>
              <a:off x="1" y="3664"/>
              <a:ext cx="9144000" cy="6875601"/>
              <a:chOff x="1" y="3664"/>
              <a:chExt cx="9144000" cy="6875601"/>
            </a:xfrm>
          </p:grpSpPr>
          <p:sp>
            <p:nvSpPr>
              <p:cNvPr id="16" name="Блок-схема: процесс 15"/>
              <p:cNvSpPr/>
              <p:nvPr/>
            </p:nvSpPr>
            <p:spPr>
              <a:xfrm>
                <a:off x="1" y="6699873"/>
                <a:ext cx="9144000" cy="179392"/>
              </a:xfrm>
              <a:prstGeom prst="flowChartProcess">
                <a:avLst/>
              </a:prstGeom>
              <a:gradFill flip="none" rotWithShape="1">
                <a:gsLst>
                  <a:gs pos="0">
                    <a:srgbClr val="0C549E">
                      <a:shade val="30000"/>
                      <a:satMod val="115000"/>
                    </a:srgbClr>
                  </a:gs>
                  <a:gs pos="50000">
                    <a:srgbClr val="0C549E">
                      <a:shade val="67500"/>
                      <a:satMod val="115000"/>
                    </a:srgbClr>
                  </a:gs>
                  <a:gs pos="100000">
                    <a:srgbClr val="0C549E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grpSp>
            <p:nvGrpSpPr>
              <p:cNvPr id="17" name="Группа 29"/>
              <p:cNvGrpSpPr>
                <a:grpSpLocks/>
              </p:cNvGrpSpPr>
              <p:nvPr/>
            </p:nvGrpSpPr>
            <p:grpSpPr bwMode="auto">
              <a:xfrm>
                <a:off x="6350" y="3664"/>
                <a:ext cx="9137650" cy="761079"/>
                <a:chOff x="-17879" y="1413149"/>
                <a:chExt cx="9196386" cy="1311748"/>
              </a:xfrm>
            </p:grpSpPr>
            <p:sp>
              <p:nvSpPr>
                <p:cNvPr id="18" name="Полилиния 17"/>
                <p:cNvSpPr/>
                <p:nvPr/>
              </p:nvSpPr>
              <p:spPr>
                <a:xfrm>
                  <a:off x="3289370" y="1435038"/>
                  <a:ext cx="503277" cy="1231276"/>
                </a:xfrm>
                <a:custGeom>
                  <a:avLst/>
                  <a:gdLst>
                    <a:gd name="connsiteX0" fmla="*/ 621102 w 621102"/>
                    <a:gd name="connsiteY0" fmla="*/ 0 h 1155940"/>
                    <a:gd name="connsiteX1" fmla="*/ 0 w 621102"/>
                    <a:gd name="connsiteY1" fmla="*/ 1155940 h 1155940"/>
                    <a:gd name="connsiteX2" fmla="*/ 0 w 621102"/>
                    <a:gd name="connsiteY2" fmla="*/ 1155940 h 11559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21102" h="1155940">
                      <a:moveTo>
                        <a:pt x="621102" y="0"/>
                      </a:moveTo>
                      <a:lnTo>
                        <a:pt x="0" y="1155940"/>
                      </a:lnTo>
                      <a:lnTo>
                        <a:pt x="0" y="1155940"/>
                      </a:lnTo>
                    </a:path>
                  </a:pathLst>
                </a:custGeom>
                <a:noFill/>
                <a:ln w="28575">
                  <a:solidFill>
                    <a:srgbClr val="0C549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19" name="Полилиния 18"/>
                <p:cNvSpPr/>
                <p:nvPr/>
              </p:nvSpPr>
              <p:spPr>
                <a:xfrm>
                  <a:off x="3779866" y="1413149"/>
                  <a:ext cx="5398642" cy="79350"/>
                </a:xfrm>
                <a:custGeom>
                  <a:avLst/>
                  <a:gdLst>
                    <a:gd name="connsiteX0" fmla="*/ 0 w 7349706"/>
                    <a:gd name="connsiteY0" fmla="*/ 0 h 0"/>
                    <a:gd name="connsiteX1" fmla="*/ 7349706 w 7349706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349706">
                      <a:moveTo>
                        <a:pt x="0" y="0"/>
                      </a:moveTo>
                      <a:lnTo>
                        <a:pt x="7349706" y="0"/>
                      </a:lnTo>
                    </a:path>
                  </a:pathLst>
                </a:custGeom>
                <a:noFill/>
                <a:ln w="28575">
                  <a:solidFill>
                    <a:srgbClr val="0C549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20" name="Полилиния 19"/>
                <p:cNvSpPr/>
                <p:nvPr/>
              </p:nvSpPr>
              <p:spPr>
                <a:xfrm>
                  <a:off x="-17878" y="2628008"/>
                  <a:ext cx="3307248" cy="95767"/>
                </a:xfrm>
                <a:custGeom>
                  <a:avLst/>
                  <a:gdLst>
                    <a:gd name="connsiteX0" fmla="*/ 1233578 w 1233578"/>
                    <a:gd name="connsiteY0" fmla="*/ 0 h 0"/>
                    <a:gd name="connsiteX1" fmla="*/ 0 w 1233578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233578">
                      <a:moveTo>
                        <a:pt x="1233578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8575">
                  <a:solidFill>
                    <a:srgbClr val="0C549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</p:grpSp>
        </p:grpSp>
      </p:grpSp>
      <p:graphicFrame>
        <p:nvGraphicFramePr>
          <p:cNvPr id="25" name="Схема 24"/>
          <p:cNvGraphicFramePr/>
          <p:nvPr>
            <p:extLst>
              <p:ext uri="{D42A27DB-BD31-4B8C-83A1-F6EECF244321}">
                <p14:modId xmlns:p14="http://schemas.microsoft.com/office/powerpoint/2010/main" val="1114740088"/>
              </p:ext>
            </p:extLst>
          </p:nvPr>
        </p:nvGraphicFramePr>
        <p:xfrm>
          <a:off x="-828551" y="735417"/>
          <a:ext cx="8742114" cy="5808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6" name="Рисунок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749011"/>
            <a:ext cx="2981325" cy="108585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5805264"/>
            <a:ext cx="2976106" cy="66414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890750" y="5368079"/>
            <a:ext cx="2261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Остальные ОУ по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163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58"/>
          <p:cNvGrpSpPr>
            <a:grpSpLocks/>
          </p:cNvGrpSpPr>
          <p:nvPr/>
        </p:nvGrpSpPr>
        <p:grpSpPr bwMode="auto">
          <a:xfrm>
            <a:off x="0" y="3177"/>
            <a:ext cx="9144000" cy="6854824"/>
            <a:chOff x="1" y="3664"/>
            <a:chExt cx="9144000" cy="6875601"/>
          </a:xfrm>
        </p:grpSpPr>
        <p:sp>
          <p:nvSpPr>
            <p:cNvPr id="14" name="Прямоугольник 23"/>
            <p:cNvSpPr/>
            <p:nvPr/>
          </p:nvSpPr>
          <p:spPr>
            <a:xfrm>
              <a:off x="3419476" y="105266"/>
              <a:ext cx="5702300" cy="608025"/>
            </a:xfrm>
            <a:custGeom>
              <a:avLst/>
              <a:gdLst>
                <a:gd name="connsiteX0" fmla="*/ 0 w 7827189"/>
                <a:gd name="connsiteY0" fmla="*/ 0 h 1012634"/>
                <a:gd name="connsiteX1" fmla="*/ 7827189 w 7827189"/>
                <a:gd name="connsiteY1" fmla="*/ 0 h 1012634"/>
                <a:gd name="connsiteX2" fmla="*/ 7827189 w 7827189"/>
                <a:gd name="connsiteY2" fmla="*/ 1012634 h 1012634"/>
                <a:gd name="connsiteX3" fmla="*/ 0 w 7827189"/>
                <a:gd name="connsiteY3" fmla="*/ 1012634 h 1012634"/>
                <a:gd name="connsiteX4" fmla="*/ 0 w 7827189"/>
                <a:gd name="connsiteY4" fmla="*/ 0 h 1012634"/>
                <a:gd name="connsiteX0" fmla="*/ 577970 w 7827189"/>
                <a:gd name="connsiteY0" fmla="*/ 0 h 1012634"/>
                <a:gd name="connsiteX1" fmla="*/ 7827189 w 7827189"/>
                <a:gd name="connsiteY1" fmla="*/ 0 h 1012634"/>
                <a:gd name="connsiteX2" fmla="*/ 7827189 w 7827189"/>
                <a:gd name="connsiteY2" fmla="*/ 1012634 h 1012634"/>
                <a:gd name="connsiteX3" fmla="*/ 0 w 7827189"/>
                <a:gd name="connsiteY3" fmla="*/ 1012634 h 1012634"/>
                <a:gd name="connsiteX4" fmla="*/ 577970 w 7827189"/>
                <a:gd name="connsiteY4" fmla="*/ 0 h 1012634"/>
                <a:gd name="connsiteX0" fmla="*/ 560717 w 7827189"/>
                <a:gd name="connsiteY0" fmla="*/ 0 h 1047140"/>
                <a:gd name="connsiteX1" fmla="*/ 7827189 w 7827189"/>
                <a:gd name="connsiteY1" fmla="*/ 34506 h 1047140"/>
                <a:gd name="connsiteX2" fmla="*/ 7827189 w 7827189"/>
                <a:gd name="connsiteY2" fmla="*/ 1047140 h 1047140"/>
                <a:gd name="connsiteX3" fmla="*/ 0 w 7827189"/>
                <a:gd name="connsiteY3" fmla="*/ 1047140 h 1047140"/>
                <a:gd name="connsiteX4" fmla="*/ 560717 w 7827189"/>
                <a:gd name="connsiteY4" fmla="*/ 0 h 1047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27189" h="1047140">
                  <a:moveTo>
                    <a:pt x="560717" y="0"/>
                  </a:moveTo>
                  <a:lnTo>
                    <a:pt x="7827189" y="34506"/>
                  </a:lnTo>
                  <a:lnTo>
                    <a:pt x="7827189" y="1047140"/>
                  </a:lnTo>
                  <a:lnTo>
                    <a:pt x="0" y="1047140"/>
                  </a:lnTo>
                  <a:lnTo>
                    <a:pt x="560717" y="0"/>
                  </a:lnTo>
                  <a:close/>
                </a:path>
              </a:pathLst>
            </a:custGeom>
            <a:solidFill>
              <a:srgbClr val="0C549E"/>
            </a:solidFill>
            <a:ln>
              <a:solidFill>
                <a:srgbClr val="0C549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dirty="0" smtClean="0"/>
                <a:t>Круглый стол с участием Губернатора</a:t>
              </a:r>
              <a:endParaRPr lang="ru-RU" sz="2400" dirty="0"/>
            </a:p>
          </p:txBody>
        </p:sp>
        <p:grpSp>
          <p:nvGrpSpPr>
            <p:cNvPr id="15" name="Группа 57"/>
            <p:cNvGrpSpPr>
              <a:grpSpLocks/>
            </p:cNvGrpSpPr>
            <p:nvPr/>
          </p:nvGrpSpPr>
          <p:grpSpPr bwMode="auto">
            <a:xfrm>
              <a:off x="1" y="3664"/>
              <a:ext cx="9144000" cy="6875601"/>
              <a:chOff x="1" y="3664"/>
              <a:chExt cx="9144000" cy="6875601"/>
            </a:xfrm>
          </p:grpSpPr>
          <p:sp>
            <p:nvSpPr>
              <p:cNvPr id="16" name="Блок-схема: процесс 15"/>
              <p:cNvSpPr/>
              <p:nvPr/>
            </p:nvSpPr>
            <p:spPr>
              <a:xfrm>
                <a:off x="1" y="6699873"/>
                <a:ext cx="9144000" cy="179392"/>
              </a:xfrm>
              <a:prstGeom prst="flowChartProcess">
                <a:avLst/>
              </a:prstGeom>
              <a:gradFill flip="none" rotWithShape="1">
                <a:gsLst>
                  <a:gs pos="0">
                    <a:srgbClr val="0C549E">
                      <a:shade val="30000"/>
                      <a:satMod val="115000"/>
                    </a:srgbClr>
                  </a:gs>
                  <a:gs pos="50000">
                    <a:srgbClr val="0C549E">
                      <a:shade val="67500"/>
                      <a:satMod val="115000"/>
                    </a:srgbClr>
                  </a:gs>
                  <a:gs pos="100000">
                    <a:srgbClr val="0C549E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grpSp>
            <p:nvGrpSpPr>
              <p:cNvPr id="17" name="Группа 29"/>
              <p:cNvGrpSpPr>
                <a:grpSpLocks/>
              </p:cNvGrpSpPr>
              <p:nvPr/>
            </p:nvGrpSpPr>
            <p:grpSpPr bwMode="auto">
              <a:xfrm>
                <a:off x="6350" y="3664"/>
                <a:ext cx="9137650" cy="761079"/>
                <a:chOff x="-17879" y="1413149"/>
                <a:chExt cx="9196386" cy="1311748"/>
              </a:xfrm>
            </p:grpSpPr>
            <p:sp>
              <p:nvSpPr>
                <p:cNvPr id="18" name="Полилиния 17"/>
                <p:cNvSpPr/>
                <p:nvPr/>
              </p:nvSpPr>
              <p:spPr>
                <a:xfrm>
                  <a:off x="3289370" y="1435038"/>
                  <a:ext cx="503277" cy="1231276"/>
                </a:xfrm>
                <a:custGeom>
                  <a:avLst/>
                  <a:gdLst>
                    <a:gd name="connsiteX0" fmla="*/ 621102 w 621102"/>
                    <a:gd name="connsiteY0" fmla="*/ 0 h 1155940"/>
                    <a:gd name="connsiteX1" fmla="*/ 0 w 621102"/>
                    <a:gd name="connsiteY1" fmla="*/ 1155940 h 1155940"/>
                    <a:gd name="connsiteX2" fmla="*/ 0 w 621102"/>
                    <a:gd name="connsiteY2" fmla="*/ 1155940 h 11559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21102" h="1155940">
                      <a:moveTo>
                        <a:pt x="621102" y="0"/>
                      </a:moveTo>
                      <a:lnTo>
                        <a:pt x="0" y="1155940"/>
                      </a:lnTo>
                      <a:lnTo>
                        <a:pt x="0" y="1155940"/>
                      </a:lnTo>
                    </a:path>
                  </a:pathLst>
                </a:custGeom>
                <a:noFill/>
                <a:ln w="28575">
                  <a:solidFill>
                    <a:srgbClr val="0C549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19" name="Полилиния 18"/>
                <p:cNvSpPr/>
                <p:nvPr/>
              </p:nvSpPr>
              <p:spPr>
                <a:xfrm>
                  <a:off x="3779866" y="1413149"/>
                  <a:ext cx="5398642" cy="79350"/>
                </a:xfrm>
                <a:custGeom>
                  <a:avLst/>
                  <a:gdLst>
                    <a:gd name="connsiteX0" fmla="*/ 0 w 7349706"/>
                    <a:gd name="connsiteY0" fmla="*/ 0 h 0"/>
                    <a:gd name="connsiteX1" fmla="*/ 7349706 w 7349706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349706">
                      <a:moveTo>
                        <a:pt x="0" y="0"/>
                      </a:moveTo>
                      <a:lnTo>
                        <a:pt x="7349706" y="0"/>
                      </a:lnTo>
                    </a:path>
                  </a:pathLst>
                </a:custGeom>
                <a:noFill/>
                <a:ln w="28575">
                  <a:solidFill>
                    <a:srgbClr val="0C549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20" name="Полилиния 19"/>
                <p:cNvSpPr/>
                <p:nvPr/>
              </p:nvSpPr>
              <p:spPr>
                <a:xfrm>
                  <a:off x="-17878" y="2628008"/>
                  <a:ext cx="3307248" cy="95767"/>
                </a:xfrm>
                <a:custGeom>
                  <a:avLst/>
                  <a:gdLst>
                    <a:gd name="connsiteX0" fmla="*/ 1233578 w 1233578"/>
                    <a:gd name="connsiteY0" fmla="*/ 0 h 0"/>
                    <a:gd name="connsiteX1" fmla="*/ 0 w 1233578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233578">
                      <a:moveTo>
                        <a:pt x="1233578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8575">
                  <a:solidFill>
                    <a:srgbClr val="0C549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12" name="Прямоугольник 11"/>
          <p:cNvSpPr/>
          <p:nvPr/>
        </p:nvSpPr>
        <p:spPr>
          <a:xfrm>
            <a:off x="28121" y="750462"/>
            <a:ext cx="912177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dirty="0">
              <a:solidFill>
                <a:prstClr val="black"/>
              </a:solidFill>
            </a:endParaRPr>
          </a:p>
          <a:p>
            <a:pPr lvl="0" algn="ctr"/>
            <a:r>
              <a:rPr lang="ru-RU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Обсуждаемые </a:t>
            </a:r>
            <a:r>
              <a:rPr lang="ru-RU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вопросы: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3962294321"/>
              </p:ext>
            </p:extLst>
          </p:nvPr>
        </p:nvGraphicFramePr>
        <p:xfrm>
          <a:off x="323528" y="1396792"/>
          <a:ext cx="8568952" cy="4984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55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58"/>
          <p:cNvGrpSpPr>
            <a:grpSpLocks/>
          </p:cNvGrpSpPr>
          <p:nvPr/>
        </p:nvGrpSpPr>
        <p:grpSpPr bwMode="auto">
          <a:xfrm>
            <a:off x="0" y="3177"/>
            <a:ext cx="9144000" cy="6854824"/>
            <a:chOff x="1" y="3664"/>
            <a:chExt cx="9144000" cy="6875601"/>
          </a:xfrm>
        </p:grpSpPr>
        <p:sp>
          <p:nvSpPr>
            <p:cNvPr id="11" name="Прямоугольник 23"/>
            <p:cNvSpPr/>
            <p:nvPr/>
          </p:nvSpPr>
          <p:spPr>
            <a:xfrm>
              <a:off x="3419476" y="105266"/>
              <a:ext cx="5702300" cy="608025"/>
            </a:xfrm>
            <a:custGeom>
              <a:avLst/>
              <a:gdLst>
                <a:gd name="connsiteX0" fmla="*/ 0 w 7827189"/>
                <a:gd name="connsiteY0" fmla="*/ 0 h 1012634"/>
                <a:gd name="connsiteX1" fmla="*/ 7827189 w 7827189"/>
                <a:gd name="connsiteY1" fmla="*/ 0 h 1012634"/>
                <a:gd name="connsiteX2" fmla="*/ 7827189 w 7827189"/>
                <a:gd name="connsiteY2" fmla="*/ 1012634 h 1012634"/>
                <a:gd name="connsiteX3" fmla="*/ 0 w 7827189"/>
                <a:gd name="connsiteY3" fmla="*/ 1012634 h 1012634"/>
                <a:gd name="connsiteX4" fmla="*/ 0 w 7827189"/>
                <a:gd name="connsiteY4" fmla="*/ 0 h 1012634"/>
                <a:gd name="connsiteX0" fmla="*/ 577970 w 7827189"/>
                <a:gd name="connsiteY0" fmla="*/ 0 h 1012634"/>
                <a:gd name="connsiteX1" fmla="*/ 7827189 w 7827189"/>
                <a:gd name="connsiteY1" fmla="*/ 0 h 1012634"/>
                <a:gd name="connsiteX2" fmla="*/ 7827189 w 7827189"/>
                <a:gd name="connsiteY2" fmla="*/ 1012634 h 1012634"/>
                <a:gd name="connsiteX3" fmla="*/ 0 w 7827189"/>
                <a:gd name="connsiteY3" fmla="*/ 1012634 h 1012634"/>
                <a:gd name="connsiteX4" fmla="*/ 577970 w 7827189"/>
                <a:gd name="connsiteY4" fmla="*/ 0 h 1012634"/>
                <a:gd name="connsiteX0" fmla="*/ 560717 w 7827189"/>
                <a:gd name="connsiteY0" fmla="*/ 0 h 1047140"/>
                <a:gd name="connsiteX1" fmla="*/ 7827189 w 7827189"/>
                <a:gd name="connsiteY1" fmla="*/ 34506 h 1047140"/>
                <a:gd name="connsiteX2" fmla="*/ 7827189 w 7827189"/>
                <a:gd name="connsiteY2" fmla="*/ 1047140 h 1047140"/>
                <a:gd name="connsiteX3" fmla="*/ 0 w 7827189"/>
                <a:gd name="connsiteY3" fmla="*/ 1047140 h 1047140"/>
                <a:gd name="connsiteX4" fmla="*/ 560717 w 7827189"/>
                <a:gd name="connsiteY4" fmla="*/ 0 h 1047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27189" h="1047140">
                  <a:moveTo>
                    <a:pt x="560717" y="0"/>
                  </a:moveTo>
                  <a:lnTo>
                    <a:pt x="7827189" y="34506"/>
                  </a:lnTo>
                  <a:lnTo>
                    <a:pt x="7827189" y="1047140"/>
                  </a:lnTo>
                  <a:lnTo>
                    <a:pt x="0" y="1047140"/>
                  </a:lnTo>
                  <a:lnTo>
                    <a:pt x="560717" y="0"/>
                  </a:lnTo>
                  <a:close/>
                </a:path>
              </a:pathLst>
            </a:custGeom>
            <a:solidFill>
              <a:srgbClr val="0C549E"/>
            </a:solidFill>
            <a:ln>
              <a:solidFill>
                <a:srgbClr val="0C549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>
                <a:defRPr/>
              </a:pPr>
              <a:r>
                <a:rPr lang="ru-RU" sz="2000" dirty="0" smtClean="0"/>
                <a:t>        </a:t>
              </a:r>
              <a:r>
                <a:rPr lang="ru-RU" sz="2800" dirty="0" smtClean="0"/>
                <a:t>ЕГЭ по русскому языку </a:t>
              </a:r>
              <a:endParaRPr lang="ru-RU" sz="2800" dirty="0"/>
            </a:p>
          </p:txBody>
        </p:sp>
        <p:grpSp>
          <p:nvGrpSpPr>
            <p:cNvPr id="12" name="Группа 57"/>
            <p:cNvGrpSpPr>
              <a:grpSpLocks/>
            </p:cNvGrpSpPr>
            <p:nvPr/>
          </p:nvGrpSpPr>
          <p:grpSpPr bwMode="auto">
            <a:xfrm>
              <a:off x="1" y="3664"/>
              <a:ext cx="9144000" cy="6875601"/>
              <a:chOff x="1" y="3664"/>
              <a:chExt cx="9144000" cy="6875601"/>
            </a:xfrm>
          </p:grpSpPr>
          <p:sp>
            <p:nvSpPr>
              <p:cNvPr id="13" name="Блок-схема: процесс 12"/>
              <p:cNvSpPr/>
              <p:nvPr/>
            </p:nvSpPr>
            <p:spPr>
              <a:xfrm>
                <a:off x="1" y="6699873"/>
                <a:ext cx="9144000" cy="179392"/>
              </a:xfrm>
              <a:prstGeom prst="flowChartProcess">
                <a:avLst/>
              </a:prstGeom>
              <a:gradFill flip="none" rotWithShape="1">
                <a:gsLst>
                  <a:gs pos="0">
                    <a:srgbClr val="0C549E">
                      <a:shade val="30000"/>
                      <a:satMod val="115000"/>
                    </a:srgbClr>
                  </a:gs>
                  <a:gs pos="50000">
                    <a:srgbClr val="0C549E">
                      <a:shade val="67500"/>
                      <a:satMod val="115000"/>
                    </a:srgbClr>
                  </a:gs>
                  <a:gs pos="100000">
                    <a:srgbClr val="0C549E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grpSp>
            <p:nvGrpSpPr>
              <p:cNvPr id="14" name="Группа 29"/>
              <p:cNvGrpSpPr>
                <a:grpSpLocks/>
              </p:cNvGrpSpPr>
              <p:nvPr/>
            </p:nvGrpSpPr>
            <p:grpSpPr bwMode="auto">
              <a:xfrm>
                <a:off x="6350" y="3664"/>
                <a:ext cx="9137650" cy="761079"/>
                <a:chOff x="-17879" y="1413149"/>
                <a:chExt cx="9196386" cy="1311748"/>
              </a:xfrm>
            </p:grpSpPr>
            <p:sp>
              <p:nvSpPr>
                <p:cNvPr id="15" name="Полилиния 14"/>
                <p:cNvSpPr/>
                <p:nvPr/>
              </p:nvSpPr>
              <p:spPr>
                <a:xfrm>
                  <a:off x="3289370" y="1435038"/>
                  <a:ext cx="503277" cy="1231276"/>
                </a:xfrm>
                <a:custGeom>
                  <a:avLst/>
                  <a:gdLst>
                    <a:gd name="connsiteX0" fmla="*/ 621102 w 621102"/>
                    <a:gd name="connsiteY0" fmla="*/ 0 h 1155940"/>
                    <a:gd name="connsiteX1" fmla="*/ 0 w 621102"/>
                    <a:gd name="connsiteY1" fmla="*/ 1155940 h 1155940"/>
                    <a:gd name="connsiteX2" fmla="*/ 0 w 621102"/>
                    <a:gd name="connsiteY2" fmla="*/ 1155940 h 11559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21102" h="1155940">
                      <a:moveTo>
                        <a:pt x="621102" y="0"/>
                      </a:moveTo>
                      <a:lnTo>
                        <a:pt x="0" y="1155940"/>
                      </a:lnTo>
                      <a:lnTo>
                        <a:pt x="0" y="1155940"/>
                      </a:lnTo>
                    </a:path>
                  </a:pathLst>
                </a:custGeom>
                <a:noFill/>
                <a:ln w="28575">
                  <a:solidFill>
                    <a:srgbClr val="0C549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16" name="Полилиния 15"/>
                <p:cNvSpPr/>
                <p:nvPr/>
              </p:nvSpPr>
              <p:spPr>
                <a:xfrm>
                  <a:off x="3779866" y="1413149"/>
                  <a:ext cx="5398642" cy="79350"/>
                </a:xfrm>
                <a:custGeom>
                  <a:avLst/>
                  <a:gdLst>
                    <a:gd name="connsiteX0" fmla="*/ 0 w 7349706"/>
                    <a:gd name="connsiteY0" fmla="*/ 0 h 0"/>
                    <a:gd name="connsiteX1" fmla="*/ 7349706 w 7349706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349706">
                      <a:moveTo>
                        <a:pt x="0" y="0"/>
                      </a:moveTo>
                      <a:lnTo>
                        <a:pt x="7349706" y="0"/>
                      </a:lnTo>
                    </a:path>
                  </a:pathLst>
                </a:custGeom>
                <a:noFill/>
                <a:ln w="28575">
                  <a:solidFill>
                    <a:srgbClr val="0C549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17" name="Полилиния 16"/>
                <p:cNvSpPr/>
                <p:nvPr/>
              </p:nvSpPr>
              <p:spPr>
                <a:xfrm>
                  <a:off x="-17878" y="2628008"/>
                  <a:ext cx="3307248" cy="95767"/>
                </a:xfrm>
                <a:custGeom>
                  <a:avLst/>
                  <a:gdLst>
                    <a:gd name="connsiteX0" fmla="*/ 1233578 w 1233578"/>
                    <a:gd name="connsiteY0" fmla="*/ 0 h 0"/>
                    <a:gd name="connsiteX1" fmla="*/ 0 w 1233578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233578">
                      <a:moveTo>
                        <a:pt x="1233578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8575">
                  <a:solidFill>
                    <a:srgbClr val="0C549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</p:grpSp>
        </p:grpSp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041" y="908719"/>
            <a:ext cx="3883139" cy="54978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4805734" y="1580150"/>
            <a:ext cx="394272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В 2021 </a:t>
            </a:r>
            <a:r>
              <a:rPr lang="ru-RU" sz="2400" dirty="0" smtClean="0"/>
              <a:t>году родители </a:t>
            </a:r>
            <a:r>
              <a:rPr lang="ru-RU" sz="2400" dirty="0"/>
              <a:t>смогут проверить свои </a:t>
            </a:r>
            <a:r>
              <a:rPr lang="ru-RU" sz="2400" dirty="0" smtClean="0"/>
              <a:t>знания</a:t>
            </a:r>
          </a:p>
          <a:p>
            <a:pPr algn="ctr"/>
            <a:r>
              <a:rPr lang="ru-RU" sz="2400" dirty="0" smtClean="0"/>
              <a:t> </a:t>
            </a:r>
            <a:r>
              <a:rPr lang="ru-RU" sz="2400" dirty="0"/>
              <a:t>по русскому языку. </a:t>
            </a:r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Это </a:t>
            </a:r>
            <a:r>
              <a:rPr lang="ru-RU" sz="2400" dirty="0"/>
              <a:t>единственный обязательный </a:t>
            </a:r>
            <a:r>
              <a:rPr lang="ru-RU" sz="2400" dirty="0" smtClean="0"/>
              <a:t>предмет </a:t>
            </a:r>
            <a:r>
              <a:rPr lang="ru-RU" sz="2400" dirty="0"/>
              <a:t>для участников ЕГЭ в этом году</a:t>
            </a:r>
            <a:r>
              <a:rPr lang="ru-RU" sz="2400" dirty="0" smtClean="0"/>
              <a:t>.</a:t>
            </a:r>
          </a:p>
          <a:p>
            <a:pPr algn="ctr"/>
            <a:r>
              <a:rPr lang="ru-RU" sz="2400" dirty="0" smtClean="0"/>
              <a:t> </a:t>
            </a:r>
          </a:p>
          <a:p>
            <a:pPr algn="ctr"/>
            <a:r>
              <a:rPr lang="ru-RU" sz="2400" dirty="0" smtClean="0"/>
              <a:t>Для </a:t>
            </a:r>
            <a:r>
              <a:rPr lang="ru-RU" sz="2400" dirty="0"/>
              <a:t>акции разработаны сокращенные варианты экзаменационных работ.</a:t>
            </a:r>
          </a:p>
        </p:txBody>
      </p:sp>
    </p:spTree>
    <p:extLst>
      <p:ext uri="{BB962C8B-B14F-4D97-AF65-F5344CB8AC3E}">
        <p14:creationId xmlns:p14="http://schemas.microsoft.com/office/powerpoint/2010/main" val="315278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58"/>
          <p:cNvGrpSpPr>
            <a:grpSpLocks/>
          </p:cNvGrpSpPr>
          <p:nvPr/>
        </p:nvGrpSpPr>
        <p:grpSpPr bwMode="auto">
          <a:xfrm>
            <a:off x="0" y="3177"/>
            <a:ext cx="9144000" cy="6854824"/>
            <a:chOff x="1" y="3664"/>
            <a:chExt cx="9144000" cy="6875601"/>
          </a:xfrm>
        </p:grpSpPr>
        <p:sp>
          <p:nvSpPr>
            <p:cNvPr id="14" name="Прямоугольник 23"/>
            <p:cNvSpPr/>
            <p:nvPr/>
          </p:nvSpPr>
          <p:spPr>
            <a:xfrm>
              <a:off x="3419476" y="105266"/>
              <a:ext cx="5702300" cy="608025"/>
            </a:xfrm>
            <a:custGeom>
              <a:avLst/>
              <a:gdLst>
                <a:gd name="connsiteX0" fmla="*/ 0 w 7827189"/>
                <a:gd name="connsiteY0" fmla="*/ 0 h 1012634"/>
                <a:gd name="connsiteX1" fmla="*/ 7827189 w 7827189"/>
                <a:gd name="connsiteY1" fmla="*/ 0 h 1012634"/>
                <a:gd name="connsiteX2" fmla="*/ 7827189 w 7827189"/>
                <a:gd name="connsiteY2" fmla="*/ 1012634 h 1012634"/>
                <a:gd name="connsiteX3" fmla="*/ 0 w 7827189"/>
                <a:gd name="connsiteY3" fmla="*/ 1012634 h 1012634"/>
                <a:gd name="connsiteX4" fmla="*/ 0 w 7827189"/>
                <a:gd name="connsiteY4" fmla="*/ 0 h 1012634"/>
                <a:gd name="connsiteX0" fmla="*/ 577970 w 7827189"/>
                <a:gd name="connsiteY0" fmla="*/ 0 h 1012634"/>
                <a:gd name="connsiteX1" fmla="*/ 7827189 w 7827189"/>
                <a:gd name="connsiteY1" fmla="*/ 0 h 1012634"/>
                <a:gd name="connsiteX2" fmla="*/ 7827189 w 7827189"/>
                <a:gd name="connsiteY2" fmla="*/ 1012634 h 1012634"/>
                <a:gd name="connsiteX3" fmla="*/ 0 w 7827189"/>
                <a:gd name="connsiteY3" fmla="*/ 1012634 h 1012634"/>
                <a:gd name="connsiteX4" fmla="*/ 577970 w 7827189"/>
                <a:gd name="connsiteY4" fmla="*/ 0 h 1012634"/>
                <a:gd name="connsiteX0" fmla="*/ 560717 w 7827189"/>
                <a:gd name="connsiteY0" fmla="*/ 0 h 1047140"/>
                <a:gd name="connsiteX1" fmla="*/ 7827189 w 7827189"/>
                <a:gd name="connsiteY1" fmla="*/ 34506 h 1047140"/>
                <a:gd name="connsiteX2" fmla="*/ 7827189 w 7827189"/>
                <a:gd name="connsiteY2" fmla="*/ 1047140 h 1047140"/>
                <a:gd name="connsiteX3" fmla="*/ 0 w 7827189"/>
                <a:gd name="connsiteY3" fmla="*/ 1047140 h 1047140"/>
                <a:gd name="connsiteX4" fmla="*/ 560717 w 7827189"/>
                <a:gd name="connsiteY4" fmla="*/ 0 h 1047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27189" h="1047140">
                  <a:moveTo>
                    <a:pt x="560717" y="0"/>
                  </a:moveTo>
                  <a:lnTo>
                    <a:pt x="7827189" y="34506"/>
                  </a:lnTo>
                  <a:lnTo>
                    <a:pt x="7827189" y="1047140"/>
                  </a:lnTo>
                  <a:lnTo>
                    <a:pt x="0" y="1047140"/>
                  </a:lnTo>
                  <a:lnTo>
                    <a:pt x="560717" y="0"/>
                  </a:lnTo>
                  <a:close/>
                </a:path>
              </a:pathLst>
            </a:custGeom>
            <a:solidFill>
              <a:srgbClr val="0C549E"/>
            </a:solidFill>
            <a:ln>
              <a:solidFill>
                <a:srgbClr val="0C549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dirty="0" smtClean="0"/>
                <a:t>Процедуры экзамена</a:t>
              </a:r>
              <a:endParaRPr lang="ru-RU" sz="2400" dirty="0"/>
            </a:p>
          </p:txBody>
        </p:sp>
        <p:grpSp>
          <p:nvGrpSpPr>
            <p:cNvPr id="15" name="Группа 57"/>
            <p:cNvGrpSpPr>
              <a:grpSpLocks/>
            </p:cNvGrpSpPr>
            <p:nvPr/>
          </p:nvGrpSpPr>
          <p:grpSpPr bwMode="auto">
            <a:xfrm>
              <a:off x="1" y="3664"/>
              <a:ext cx="9144000" cy="6875601"/>
              <a:chOff x="1" y="3664"/>
              <a:chExt cx="9144000" cy="6875601"/>
            </a:xfrm>
          </p:grpSpPr>
          <p:sp>
            <p:nvSpPr>
              <p:cNvPr id="16" name="Блок-схема: процесс 15"/>
              <p:cNvSpPr/>
              <p:nvPr/>
            </p:nvSpPr>
            <p:spPr>
              <a:xfrm>
                <a:off x="1" y="6699873"/>
                <a:ext cx="9144000" cy="179392"/>
              </a:xfrm>
              <a:prstGeom prst="flowChartProcess">
                <a:avLst/>
              </a:prstGeom>
              <a:gradFill flip="none" rotWithShape="1">
                <a:gsLst>
                  <a:gs pos="0">
                    <a:srgbClr val="0C549E">
                      <a:shade val="30000"/>
                      <a:satMod val="115000"/>
                    </a:srgbClr>
                  </a:gs>
                  <a:gs pos="50000">
                    <a:srgbClr val="0C549E">
                      <a:shade val="67500"/>
                      <a:satMod val="115000"/>
                    </a:srgbClr>
                  </a:gs>
                  <a:gs pos="100000">
                    <a:srgbClr val="0C549E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grpSp>
            <p:nvGrpSpPr>
              <p:cNvPr id="17" name="Группа 29"/>
              <p:cNvGrpSpPr>
                <a:grpSpLocks/>
              </p:cNvGrpSpPr>
              <p:nvPr/>
            </p:nvGrpSpPr>
            <p:grpSpPr bwMode="auto">
              <a:xfrm>
                <a:off x="6350" y="3664"/>
                <a:ext cx="9137650" cy="761079"/>
                <a:chOff x="-17879" y="1413149"/>
                <a:chExt cx="9196386" cy="1311748"/>
              </a:xfrm>
            </p:grpSpPr>
            <p:sp>
              <p:nvSpPr>
                <p:cNvPr id="18" name="Полилиния 17"/>
                <p:cNvSpPr/>
                <p:nvPr/>
              </p:nvSpPr>
              <p:spPr>
                <a:xfrm>
                  <a:off x="3289370" y="1435038"/>
                  <a:ext cx="503277" cy="1231276"/>
                </a:xfrm>
                <a:custGeom>
                  <a:avLst/>
                  <a:gdLst>
                    <a:gd name="connsiteX0" fmla="*/ 621102 w 621102"/>
                    <a:gd name="connsiteY0" fmla="*/ 0 h 1155940"/>
                    <a:gd name="connsiteX1" fmla="*/ 0 w 621102"/>
                    <a:gd name="connsiteY1" fmla="*/ 1155940 h 1155940"/>
                    <a:gd name="connsiteX2" fmla="*/ 0 w 621102"/>
                    <a:gd name="connsiteY2" fmla="*/ 1155940 h 11559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21102" h="1155940">
                      <a:moveTo>
                        <a:pt x="621102" y="0"/>
                      </a:moveTo>
                      <a:lnTo>
                        <a:pt x="0" y="1155940"/>
                      </a:lnTo>
                      <a:lnTo>
                        <a:pt x="0" y="1155940"/>
                      </a:lnTo>
                    </a:path>
                  </a:pathLst>
                </a:custGeom>
                <a:noFill/>
                <a:ln w="28575">
                  <a:solidFill>
                    <a:srgbClr val="0C549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19" name="Полилиния 18"/>
                <p:cNvSpPr/>
                <p:nvPr/>
              </p:nvSpPr>
              <p:spPr>
                <a:xfrm>
                  <a:off x="3779866" y="1413149"/>
                  <a:ext cx="5398642" cy="79350"/>
                </a:xfrm>
                <a:custGeom>
                  <a:avLst/>
                  <a:gdLst>
                    <a:gd name="connsiteX0" fmla="*/ 0 w 7349706"/>
                    <a:gd name="connsiteY0" fmla="*/ 0 h 0"/>
                    <a:gd name="connsiteX1" fmla="*/ 7349706 w 7349706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349706">
                      <a:moveTo>
                        <a:pt x="0" y="0"/>
                      </a:moveTo>
                      <a:lnTo>
                        <a:pt x="7349706" y="0"/>
                      </a:lnTo>
                    </a:path>
                  </a:pathLst>
                </a:custGeom>
                <a:noFill/>
                <a:ln w="28575">
                  <a:solidFill>
                    <a:srgbClr val="0C549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20" name="Полилиния 19"/>
                <p:cNvSpPr/>
                <p:nvPr/>
              </p:nvSpPr>
              <p:spPr>
                <a:xfrm>
                  <a:off x="-17878" y="2628008"/>
                  <a:ext cx="3307248" cy="95767"/>
                </a:xfrm>
                <a:custGeom>
                  <a:avLst/>
                  <a:gdLst>
                    <a:gd name="connsiteX0" fmla="*/ 1233578 w 1233578"/>
                    <a:gd name="connsiteY0" fmla="*/ 0 h 0"/>
                    <a:gd name="connsiteX1" fmla="*/ 0 w 1233578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233578">
                      <a:moveTo>
                        <a:pt x="1233578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8575">
                  <a:solidFill>
                    <a:srgbClr val="0C549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</p:grpSp>
        </p:grpSp>
      </p:grp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908154789"/>
              </p:ext>
            </p:extLst>
          </p:nvPr>
        </p:nvGraphicFramePr>
        <p:xfrm>
          <a:off x="179512" y="1124744"/>
          <a:ext cx="8501831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709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58"/>
          <p:cNvGrpSpPr>
            <a:grpSpLocks/>
          </p:cNvGrpSpPr>
          <p:nvPr/>
        </p:nvGrpSpPr>
        <p:grpSpPr bwMode="auto">
          <a:xfrm>
            <a:off x="0" y="3177"/>
            <a:ext cx="9144000" cy="6854824"/>
            <a:chOff x="1" y="3664"/>
            <a:chExt cx="9144000" cy="6875601"/>
          </a:xfrm>
        </p:grpSpPr>
        <p:sp>
          <p:nvSpPr>
            <p:cNvPr id="14" name="Прямоугольник 23"/>
            <p:cNvSpPr/>
            <p:nvPr/>
          </p:nvSpPr>
          <p:spPr>
            <a:xfrm>
              <a:off x="3419476" y="105266"/>
              <a:ext cx="5702300" cy="608025"/>
            </a:xfrm>
            <a:custGeom>
              <a:avLst/>
              <a:gdLst>
                <a:gd name="connsiteX0" fmla="*/ 0 w 7827189"/>
                <a:gd name="connsiteY0" fmla="*/ 0 h 1012634"/>
                <a:gd name="connsiteX1" fmla="*/ 7827189 w 7827189"/>
                <a:gd name="connsiteY1" fmla="*/ 0 h 1012634"/>
                <a:gd name="connsiteX2" fmla="*/ 7827189 w 7827189"/>
                <a:gd name="connsiteY2" fmla="*/ 1012634 h 1012634"/>
                <a:gd name="connsiteX3" fmla="*/ 0 w 7827189"/>
                <a:gd name="connsiteY3" fmla="*/ 1012634 h 1012634"/>
                <a:gd name="connsiteX4" fmla="*/ 0 w 7827189"/>
                <a:gd name="connsiteY4" fmla="*/ 0 h 1012634"/>
                <a:gd name="connsiteX0" fmla="*/ 577970 w 7827189"/>
                <a:gd name="connsiteY0" fmla="*/ 0 h 1012634"/>
                <a:gd name="connsiteX1" fmla="*/ 7827189 w 7827189"/>
                <a:gd name="connsiteY1" fmla="*/ 0 h 1012634"/>
                <a:gd name="connsiteX2" fmla="*/ 7827189 w 7827189"/>
                <a:gd name="connsiteY2" fmla="*/ 1012634 h 1012634"/>
                <a:gd name="connsiteX3" fmla="*/ 0 w 7827189"/>
                <a:gd name="connsiteY3" fmla="*/ 1012634 h 1012634"/>
                <a:gd name="connsiteX4" fmla="*/ 577970 w 7827189"/>
                <a:gd name="connsiteY4" fmla="*/ 0 h 1012634"/>
                <a:gd name="connsiteX0" fmla="*/ 560717 w 7827189"/>
                <a:gd name="connsiteY0" fmla="*/ 0 h 1047140"/>
                <a:gd name="connsiteX1" fmla="*/ 7827189 w 7827189"/>
                <a:gd name="connsiteY1" fmla="*/ 34506 h 1047140"/>
                <a:gd name="connsiteX2" fmla="*/ 7827189 w 7827189"/>
                <a:gd name="connsiteY2" fmla="*/ 1047140 h 1047140"/>
                <a:gd name="connsiteX3" fmla="*/ 0 w 7827189"/>
                <a:gd name="connsiteY3" fmla="*/ 1047140 h 1047140"/>
                <a:gd name="connsiteX4" fmla="*/ 560717 w 7827189"/>
                <a:gd name="connsiteY4" fmla="*/ 0 h 1047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27189" h="1047140">
                  <a:moveTo>
                    <a:pt x="560717" y="0"/>
                  </a:moveTo>
                  <a:lnTo>
                    <a:pt x="7827189" y="34506"/>
                  </a:lnTo>
                  <a:lnTo>
                    <a:pt x="7827189" y="1047140"/>
                  </a:lnTo>
                  <a:lnTo>
                    <a:pt x="0" y="1047140"/>
                  </a:lnTo>
                  <a:lnTo>
                    <a:pt x="560717" y="0"/>
                  </a:lnTo>
                  <a:close/>
                </a:path>
              </a:pathLst>
            </a:custGeom>
            <a:solidFill>
              <a:srgbClr val="0C549E"/>
            </a:solidFill>
            <a:ln>
              <a:solidFill>
                <a:srgbClr val="0C549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Освещение в СМИ кампании ЕГЭ</a:t>
              </a:r>
              <a:endParaRPr lang="ru-RU" sz="2800" dirty="0"/>
            </a:p>
          </p:txBody>
        </p:sp>
        <p:grpSp>
          <p:nvGrpSpPr>
            <p:cNvPr id="15" name="Группа 57"/>
            <p:cNvGrpSpPr>
              <a:grpSpLocks/>
            </p:cNvGrpSpPr>
            <p:nvPr/>
          </p:nvGrpSpPr>
          <p:grpSpPr bwMode="auto">
            <a:xfrm>
              <a:off x="1" y="3664"/>
              <a:ext cx="9144000" cy="6875601"/>
              <a:chOff x="1" y="3664"/>
              <a:chExt cx="9144000" cy="6875601"/>
            </a:xfrm>
          </p:grpSpPr>
          <p:sp>
            <p:nvSpPr>
              <p:cNvPr id="16" name="Блок-схема: процесс 15"/>
              <p:cNvSpPr/>
              <p:nvPr/>
            </p:nvSpPr>
            <p:spPr>
              <a:xfrm>
                <a:off x="1" y="6699873"/>
                <a:ext cx="9144000" cy="179392"/>
              </a:xfrm>
              <a:prstGeom prst="flowChartProcess">
                <a:avLst/>
              </a:prstGeom>
              <a:gradFill flip="none" rotWithShape="1">
                <a:gsLst>
                  <a:gs pos="0">
                    <a:srgbClr val="0C549E">
                      <a:shade val="30000"/>
                      <a:satMod val="115000"/>
                    </a:srgbClr>
                  </a:gs>
                  <a:gs pos="50000">
                    <a:srgbClr val="0C549E">
                      <a:shade val="67500"/>
                      <a:satMod val="115000"/>
                    </a:srgbClr>
                  </a:gs>
                  <a:gs pos="100000">
                    <a:srgbClr val="0C549E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grpSp>
            <p:nvGrpSpPr>
              <p:cNvPr id="17" name="Группа 29"/>
              <p:cNvGrpSpPr>
                <a:grpSpLocks/>
              </p:cNvGrpSpPr>
              <p:nvPr/>
            </p:nvGrpSpPr>
            <p:grpSpPr bwMode="auto">
              <a:xfrm>
                <a:off x="6350" y="3664"/>
                <a:ext cx="9137650" cy="761079"/>
                <a:chOff x="-17879" y="1413149"/>
                <a:chExt cx="9196386" cy="1311748"/>
              </a:xfrm>
            </p:grpSpPr>
            <p:sp>
              <p:nvSpPr>
                <p:cNvPr id="18" name="Полилиния 17"/>
                <p:cNvSpPr/>
                <p:nvPr/>
              </p:nvSpPr>
              <p:spPr>
                <a:xfrm>
                  <a:off x="3289370" y="1435038"/>
                  <a:ext cx="503277" cy="1231276"/>
                </a:xfrm>
                <a:custGeom>
                  <a:avLst/>
                  <a:gdLst>
                    <a:gd name="connsiteX0" fmla="*/ 621102 w 621102"/>
                    <a:gd name="connsiteY0" fmla="*/ 0 h 1155940"/>
                    <a:gd name="connsiteX1" fmla="*/ 0 w 621102"/>
                    <a:gd name="connsiteY1" fmla="*/ 1155940 h 1155940"/>
                    <a:gd name="connsiteX2" fmla="*/ 0 w 621102"/>
                    <a:gd name="connsiteY2" fmla="*/ 1155940 h 11559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21102" h="1155940">
                      <a:moveTo>
                        <a:pt x="621102" y="0"/>
                      </a:moveTo>
                      <a:lnTo>
                        <a:pt x="0" y="1155940"/>
                      </a:lnTo>
                      <a:lnTo>
                        <a:pt x="0" y="1155940"/>
                      </a:lnTo>
                    </a:path>
                  </a:pathLst>
                </a:custGeom>
                <a:noFill/>
                <a:ln w="28575">
                  <a:solidFill>
                    <a:srgbClr val="0C549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19" name="Полилиния 18"/>
                <p:cNvSpPr/>
                <p:nvPr/>
              </p:nvSpPr>
              <p:spPr>
                <a:xfrm>
                  <a:off x="3779866" y="1413149"/>
                  <a:ext cx="5398642" cy="79350"/>
                </a:xfrm>
                <a:custGeom>
                  <a:avLst/>
                  <a:gdLst>
                    <a:gd name="connsiteX0" fmla="*/ 0 w 7349706"/>
                    <a:gd name="connsiteY0" fmla="*/ 0 h 0"/>
                    <a:gd name="connsiteX1" fmla="*/ 7349706 w 7349706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349706">
                      <a:moveTo>
                        <a:pt x="0" y="0"/>
                      </a:moveTo>
                      <a:lnTo>
                        <a:pt x="7349706" y="0"/>
                      </a:lnTo>
                    </a:path>
                  </a:pathLst>
                </a:custGeom>
                <a:noFill/>
                <a:ln w="28575">
                  <a:solidFill>
                    <a:srgbClr val="0C549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20" name="Полилиния 19"/>
                <p:cNvSpPr/>
                <p:nvPr/>
              </p:nvSpPr>
              <p:spPr>
                <a:xfrm>
                  <a:off x="-17878" y="2628008"/>
                  <a:ext cx="3307248" cy="95767"/>
                </a:xfrm>
                <a:custGeom>
                  <a:avLst/>
                  <a:gdLst>
                    <a:gd name="connsiteX0" fmla="*/ 1233578 w 1233578"/>
                    <a:gd name="connsiteY0" fmla="*/ 0 h 0"/>
                    <a:gd name="connsiteX1" fmla="*/ 0 w 1233578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233578">
                      <a:moveTo>
                        <a:pt x="1233578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8575">
                  <a:solidFill>
                    <a:srgbClr val="0C549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</p:grpSp>
        </p:grpSp>
      </p:grp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14046568"/>
              </p:ext>
            </p:extLst>
          </p:nvPr>
        </p:nvGraphicFramePr>
        <p:xfrm>
          <a:off x="1907704" y="1412776"/>
          <a:ext cx="590465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619672" y="4563125"/>
            <a:ext cx="65587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#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ЕГЭродители63</a:t>
            </a:r>
          </a:p>
          <a:p>
            <a:pPr algn="ctr"/>
            <a:r>
              <a:rPr lang="en-US" sz="2800" b="1" dirty="0" smtClean="0"/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#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ЕГЭСамара2021</a:t>
            </a: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76417" y="114647"/>
            <a:ext cx="26642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 баллов</a:t>
            </a:r>
            <a:endParaRPr lang="ru-RU" sz="2400" dirty="0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73" y="26127"/>
            <a:ext cx="579458" cy="615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14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1921</TotalTime>
  <Words>511</Words>
  <Application>Microsoft Office PowerPoint</Application>
  <PresentationFormat>Экран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Всероссийская акция  «Единый день сдачи ЕГЭ родителями»  в Самарской области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В. Пискеева</dc:creator>
  <cp:lastModifiedBy>Елена В. Пискеева</cp:lastModifiedBy>
  <cp:revision>96</cp:revision>
  <dcterms:created xsi:type="dcterms:W3CDTF">2020-05-06T09:52:05Z</dcterms:created>
  <dcterms:modified xsi:type="dcterms:W3CDTF">2021-03-18T06:06:20Z</dcterms:modified>
</cp:coreProperties>
</file>