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7" r:id="rId5"/>
    <p:sldId id="268" r:id="rId6"/>
    <p:sldId id="266" r:id="rId7"/>
    <p:sldId id="269" r:id="rId8"/>
    <p:sldId id="270" r:id="rId9"/>
    <p:sldId id="271" r:id="rId10"/>
    <p:sldId id="275" r:id="rId11"/>
    <p:sldId id="272" r:id="rId12"/>
    <p:sldId id="273" r:id="rId13"/>
    <p:sldId id="277" r:id="rId14"/>
    <p:sldId id="276" r:id="rId15"/>
    <p:sldId id="278" r:id="rId16"/>
    <p:sldId id="279" r:id="rId17"/>
    <p:sldId id="281" r:id="rId18"/>
    <p:sldId id="282" r:id="rId19"/>
    <p:sldId id="283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11" y="5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6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195736" y="2132856"/>
            <a:ext cx="6336704" cy="345638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836712"/>
            <a:ext cx="691276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404664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VII</a:t>
            </a:r>
            <a:r>
              <a:rPr lang="ru-RU" sz="2800" dirty="0"/>
              <a:t> </a:t>
            </a:r>
            <a:r>
              <a:rPr lang="ru-RU" sz="2800" dirty="0" smtClean="0"/>
              <a:t>окружной </a:t>
            </a:r>
            <a:r>
              <a:rPr lang="ru-RU" sz="2800" dirty="0"/>
              <a:t>Фестиваль </a:t>
            </a:r>
            <a:r>
              <a:rPr lang="ru-RU" sz="2800" dirty="0" smtClean="0"/>
              <a:t>   исследовательских </a:t>
            </a:r>
            <a:r>
              <a:rPr lang="ru-RU" sz="2800" dirty="0"/>
              <a:t>работ</a:t>
            </a:r>
            <a:br>
              <a:rPr lang="ru-RU" sz="2800" dirty="0"/>
            </a:br>
            <a:r>
              <a:rPr lang="ru-RU" sz="2800" dirty="0"/>
              <a:t>  дошкольников  и обучащихся 1-2 </a:t>
            </a:r>
            <a:r>
              <a:rPr lang="ru-RU" sz="2800" dirty="0" smtClean="0"/>
              <a:t>классов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«Я узнаю мир»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5"/>
            <a:ext cx="6552728" cy="12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429000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/>
              <a:t>Яшкова Даша</a:t>
            </a:r>
          </a:p>
          <a:p>
            <a:pPr algn="r"/>
            <a:r>
              <a:rPr lang="ru-RU" sz="2400" b="1" dirty="0"/>
              <a:t>1 класс</a:t>
            </a:r>
          </a:p>
          <a:p>
            <a:pPr algn="r"/>
            <a:r>
              <a:rPr lang="ru-RU" sz="2400" b="1" dirty="0"/>
              <a:t>ГБОУ  СОШ им. М. П. Крыгина  с. Кабановка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707904" y="5043735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Научный руководитель: Апаркина Людмила Витальевна</a:t>
            </a:r>
          </a:p>
          <a:p>
            <a:pPr algn="r"/>
            <a:r>
              <a:rPr lang="ru-RU" b="1" dirty="0"/>
              <a:t>учитель начальных классов </a:t>
            </a:r>
            <a:endParaRPr lang="ru-RU" b="1" dirty="0" smtClean="0"/>
          </a:p>
          <a:p>
            <a:pPr algn="r"/>
            <a:r>
              <a:rPr lang="ru-RU" b="1" dirty="0"/>
              <a:t>ГБОУ  СОШ им. М. П. Крыгина с. Кабановка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705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tepad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87487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Анкета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0113" y="1916113"/>
            <a:ext cx="7354887" cy="421005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ru-RU" sz="2800" b="1" dirty="0" smtClean="0">
                <a:solidFill>
                  <a:srgbClr val="0000FF"/>
                </a:solidFill>
              </a:rPr>
              <a:t>А)</a:t>
            </a:r>
            <a:r>
              <a:rPr lang="ru-RU" sz="2800" dirty="0"/>
              <a:t> Что такое семья</a:t>
            </a:r>
            <a:r>
              <a:rPr lang="ru-RU" sz="2800" dirty="0" smtClean="0"/>
              <a:t>?</a:t>
            </a:r>
            <a:endParaRPr lang="ru-RU" sz="2800" b="1" dirty="0" smtClean="0">
              <a:solidFill>
                <a:srgbClr val="0000FF"/>
              </a:solidFill>
            </a:endParaRPr>
          </a:p>
          <a:p>
            <a:pPr marL="533400" indent="-533400">
              <a:buFontTx/>
              <a:buAutoNum type="arabicPeriod"/>
            </a:pPr>
            <a:r>
              <a:rPr lang="ru-RU" sz="2800" b="1" dirty="0" smtClean="0">
                <a:solidFill>
                  <a:srgbClr val="0000FF"/>
                </a:solidFill>
              </a:rPr>
              <a:t>Б)</a:t>
            </a:r>
            <a:r>
              <a:rPr lang="ru-RU" sz="2800" dirty="0"/>
              <a:t> Можешь ли ты назвать своих  родственников  без помощи взрослых</a:t>
            </a:r>
            <a:r>
              <a:rPr lang="ru-RU" sz="2800" dirty="0" smtClean="0"/>
              <a:t>?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96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92696"/>
            <a:ext cx="6192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/>
              <a:t>Результаты анкетного  </a:t>
            </a:r>
            <a:r>
              <a:rPr lang="ru-RU" sz="3600" dirty="0"/>
              <a:t>опроса.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314450"/>
            <a:ext cx="6625418" cy="355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7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76" y="764704"/>
            <a:ext cx="728114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6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548681"/>
            <a:ext cx="5832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Дом, в котором я </a:t>
            </a:r>
            <a:r>
              <a:rPr lang="ru-RU" sz="3600" dirty="0" smtClean="0"/>
              <a:t>живу.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482453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5517232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Мои родители Яшков Алексей Петрович, Борисенкова  Наталья Михайловна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500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Мои бабушка и </a:t>
            </a:r>
            <a:r>
              <a:rPr lang="ru-RU" sz="3600" b="1" dirty="0" smtClean="0"/>
              <a:t>дедушка</a:t>
            </a:r>
            <a:r>
              <a:rPr lang="ru-RU" sz="3600" b="1" dirty="0"/>
              <a:t> </a:t>
            </a:r>
            <a:r>
              <a:rPr lang="ru-RU" sz="3600" b="1" dirty="0" smtClean="0"/>
              <a:t> </a:t>
            </a:r>
            <a:r>
              <a:rPr lang="ru-RU" sz="3600" dirty="0" smtClean="0"/>
              <a:t>по </a:t>
            </a:r>
            <a:r>
              <a:rPr lang="ru-RU" sz="3600" dirty="0"/>
              <a:t>маминой линии.  </a:t>
            </a:r>
            <a:r>
              <a:rPr lang="ru-RU" sz="2800" dirty="0"/>
              <a:t>Борисенков Михаил Александрович, Зинина Клавдия Александровна</a:t>
            </a:r>
          </a:p>
        </p:txBody>
      </p:sp>
      <p:pic>
        <p:nvPicPr>
          <p:cNvPr id="3" name="Рисунок 2" descr="F:\для Даши\Фото\Борисенков Михаил Александрович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168352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для Даши\Фото\Зинина Клавдия Александровна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2204864"/>
            <a:ext cx="2916324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6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1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Мои бабушка и дедушка по папиной линии</a:t>
            </a:r>
            <a:r>
              <a:rPr lang="ru-RU" sz="3600" dirty="0"/>
              <a:t>. </a:t>
            </a:r>
            <a:r>
              <a:rPr lang="ru-RU" sz="2800" dirty="0"/>
              <a:t>Яшков Петр Иванович. Сазонова Вера Николаевна.</a:t>
            </a:r>
          </a:p>
        </p:txBody>
      </p:sp>
      <p:pic>
        <p:nvPicPr>
          <p:cNvPr id="3" name="Рисунок 2" descr="F:\для Даши\Фото\Яшков Петр Иванович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3600400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для Даши\Фото\Сазонова Вера Николаевн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3168352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2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604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Мои прабабушка и прадедушка по папиной линии.  </a:t>
            </a:r>
            <a:r>
              <a:rPr lang="ru-RU" sz="2800" dirty="0"/>
              <a:t>Яшков Иван Дмитриевич и Житкова Анастасия Петровна.</a:t>
            </a:r>
          </a:p>
        </p:txBody>
      </p:sp>
      <p:pic>
        <p:nvPicPr>
          <p:cNvPr id="3" name="Рисунок 2" descr="F:\для Даши\Фото\Яшков Иван Дмитриевич, Жидкова АнастасияПетровн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58956"/>
            <a:ext cx="3240360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7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Мои прабабушка и прадедушка по папиной линии.  </a:t>
            </a:r>
            <a:r>
              <a:rPr lang="ru-RU" sz="2800" dirty="0"/>
              <a:t>Сазонов Николай Степанович  и Мария Александровна</a:t>
            </a:r>
          </a:p>
        </p:txBody>
      </p:sp>
      <p:pic>
        <p:nvPicPr>
          <p:cNvPr id="3" name="Рисунок 2" descr="F:\для Даши\Фото\Сазонов Николай Степанович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13605"/>
            <a:ext cx="3384376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для Даши\Фото\Сазонова Мария Александровн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5"/>
            <a:ext cx="3118599" cy="4301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1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89331"/>
            <a:ext cx="7488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Мои прабабушка и прадедушка по маминой линии</a:t>
            </a:r>
            <a:r>
              <a:rPr lang="ru-RU" b="1" dirty="0" smtClean="0"/>
              <a:t>. </a:t>
            </a:r>
            <a:r>
              <a:rPr lang="ru-RU" sz="2800" dirty="0"/>
              <a:t>Борисенков Александр Федорович, Гришина Анастасия Васильевна</a:t>
            </a:r>
            <a:endParaRPr lang="ru-RU" sz="2800" b="1" dirty="0"/>
          </a:p>
        </p:txBody>
      </p:sp>
      <p:pic>
        <p:nvPicPr>
          <p:cNvPr id="3" name="Рисунок 2" descr="F:\для Даши\Фото\Борисенков Александр Федорович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66298"/>
            <a:ext cx="2592288" cy="322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для Даши\Фото\Гришина Анастасия Васильевна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66298"/>
            <a:ext cx="2448272" cy="3223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0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Мои прабабушка и прадедушка по маминой </a:t>
            </a:r>
            <a:r>
              <a:rPr lang="ru-RU" sz="3600" b="1" dirty="0" smtClean="0"/>
              <a:t>линии. </a:t>
            </a:r>
            <a:r>
              <a:rPr lang="ru-RU" sz="3600" dirty="0"/>
              <a:t>Зинин Александр Иванович,   Сазонова Вера Михайловна</a:t>
            </a:r>
          </a:p>
          <a:p>
            <a:endParaRPr lang="ru-RU" sz="3600" dirty="0"/>
          </a:p>
        </p:txBody>
      </p:sp>
      <p:pic>
        <p:nvPicPr>
          <p:cNvPr id="3" name="Рисунок 2" descr="F:\для Даши\Фото\Зинин Александр Иванович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24" y="3068960"/>
            <a:ext cx="2629312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для Даши\Фото\Сазонова Вера Михайловна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255403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8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24745"/>
            <a:ext cx="59766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4400" b="1" dirty="0"/>
              <a:t>Цель </a:t>
            </a:r>
            <a:endParaRPr lang="ru-RU" sz="4400" b="1" dirty="0" smtClean="0"/>
          </a:p>
          <a:p>
            <a:pPr algn="ctr"/>
            <a:r>
              <a:rPr lang="ru-RU" sz="3600" dirty="0" smtClean="0"/>
              <a:t>составить </a:t>
            </a:r>
            <a:r>
              <a:rPr lang="ru-RU" sz="3600" dirty="0"/>
              <a:t>родословную своей   семьи.</a:t>
            </a:r>
          </a:p>
        </p:txBody>
      </p:sp>
    </p:spTree>
    <p:extLst>
      <p:ext uri="{BB962C8B-B14F-4D97-AF65-F5344CB8AC3E}">
        <p14:creationId xmlns:p14="http://schemas.microsoft.com/office/powerpoint/2010/main" val="1738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794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15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3968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/>
              <a:t>Литература</a:t>
            </a:r>
            <a:endParaRPr lang="ru-RU" sz="3600" b="1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123003"/>
            <a:ext cx="78843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 Детская энциклопедия. История. «Я познаю мир».</a:t>
            </a:r>
          </a:p>
          <a:p>
            <a:r>
              <a:rPr lang="ru-RU" sz="2000" dirty="0"/>
              <a:t>2.Журнал «Воспитание школьников» 1989 г., номер 6</a:t>
            </a:r>
          </a:p>
          <a:p>
            <a:r>
              <a:rPr lang="ru-RU" sz="2000" dirty="0"/>
              <a:t>3. Журнал «Читаем, учимся, играем». 2002 г., номер 3.</a:t>
            </a:r>
          </a:p>
          <a:p>
            <a:r>
              <a:rPr lang="ru-RU" sz="2000" dirty="0"/>
              <a:t>4. Из истории русских имен и фамилий.- Москва: Просвещение, 1975г.-160с.</a:t>
            </a:r>
          </a:p>
          <a:p>
            <a:r>
              <a:rPr lang="ru-RU" sz="2000" dirty="0"/>
              <a:t>5. Интернет ресурс. </a:t>
            </a:r>
          </a:p>
          <a:p>
            <a:r>
              <a:rPr lang="ru-RU" sz="2000" dirty="0"/>
              <a:t>«metodisty.ru› Библиотека Работы  педагогов ›</a:t>
            </a:r>
            <a:r>
              <a:rPr lang="ru-RU" sz="2000" dirty="0"/>
              <a:t>view</a:t>
            </a:r>
            <a:r>
              <a:rPr lang="ru-RU" sz="2000" dirty="0"/>
              <a:t>/ </a:t>
            </a:r>
            <a:r>
              <a:rPr lang="ru-RU" sz="2000" dirty="0"/>
              <a:t>moya</a:t>
            </a:r>
            <a:r>
              <a:rPr lang="ru-RU" sz="2000" dirty="0"/>
              <a:t> </a:t>
            </a:r>
            <a:r>
              <a:rPr lang="ru-RU" sz="2000" dirty="0"/>
              <a:t>rodoslovnaya</a:t>
            </a:r>
            <a:r>
              <a:rPr lang="ru-RU" sz="2000" dirty="0"/>
              <a:t>    </a:t>
            </a:r>
          </a:p>
          <a:p>
            <a:r>
              <a:rPr lang="ru-RU" sz="2000" dirty="0"/>
              <a:t>Международный институт генеалогических исследований</a:t>
            </a:r>
          </a:p>
          <a:p>
            <a:r>
              <a:rPr lang="ru-RU" sz="2000" dirty="0"/>
              <a:t>Программа «Российские Династии»  </a:t>
            </a:r>
          </a:p>
          <a:p>
            <a:r>
              <a:rPr lang="ru-RU" sz="2000" dirty="0"/>
              <a:t>6. Как составить свою родословную. В.П. Петров, Е.В. Петрова  Улан-Удэ, 200 г. Полякова Е.Н. </a:t>
            </a:r>
          </a:p>
          <a:p>
            <a:r>
              <a:rPr lang="ru-RU" sz="2000" dirty="0"/>
              <a:t>7. Словарь русского языка. С. И. Ожегова. Москва. «Русский язык». 1986 г. под редакцией Ю. Ю. Шведовой. С. 618. </a:t>
            </a:r>
          </a:p>
          <a:p>
            <a:r>
              <a:rPr lang="ru-RU" sz="2000" dirty="0"/>
              <a:t>8. Фразеологический словарь. Под редакцией А. И. Молоткова.  1986 год. 543 страниц. 137 страница. </a:t>
            </a:r>
          </a:p>
        </p:txBody>
      </p:sp>
    </p:spTree>
    <p:extLst>
      <p:ext uri="{BB962C8B-B14F-4D97-AF65-F5344CB8AC3E}">
        <p14:creationId xmlns:p14="http://schemas.microsoft.com/office/powerpoint/2010/main" val="39112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Ева\IMG_20141111_110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" y="10463"/>
            <a:ext cx="8784976" cy="658463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59690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6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980728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Объект исследования -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 </a:t>
            </a:r>
            <a:r>
              <a:rPr lang="ru-RU" sz="3600" dirty="0"/>
              <a:t>мой род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5670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Предмет  исследования – </a:t>
            </a:r>
            <a:endParaRPr lang="ru-RU" sz="3600" b="1" dirty="0" smtClean="0"/>
          </a:p>
          <a:p>
            <a:pPr algn="ctr"/>
            <a:r>
              <a:rPr lang="ru-RU" sz="3200" dirty="0" smtClean="0"/>
              <a:t>представители </a:t>
            </a:r>
            <a:r>
              <a:rPr lang="ru-RU" sz="3200" dirty="0"/>
              <a:t>рода семьи Яшковых и Борисенковых. </a:t>
            </a:r>
          </a:p>
        </p:txBody>
      </p:sp>
    </p:spTree>
    <p:extLst>
      <p:ext uri="{BB962C8B-B14F-4D97-AF65-F5344CB8AC3E}">
        <p14:creationId xmlns:p14="http://schemas.microsoft.com/office/powerpoint/2010/main" val="5303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92696"/>
            <a:ext cx="74168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Гипотеза </a:t>
            </a:r>
            <a:r>
              <a:rPr lang="ru-RU" sz="3600" b="1" dirty="0"/>
              <a:t>исследования:</a:t>
            </a:r>
            <a:r>
              <a:rPr lang="ru-RU" sz="3600" dirty="0"/>
              <a:t> </a:t>
            </a:r>
            <a:endParaRPr lang="ru-RU" sz="3600" dirty="0" smtClean="0"/>
          </a:p>
          <a:p>
            <a:r>
              <a:rPr lang="ru-RU" sz="3200" dirty="0"/>
              <a:t>если я составлю родословную, то смогу всем родственникам рассказать о своих предках.</a:t>
            </a:r>
          </a:p>
        </p:txBody>
      </p:sp>
    </p:spTree>
    <p:extLst>
      <p:ext uri="{BB962C8B-B14F-4D97-AF65-F5344CB8AC3E}">
        <p14:creationId xmlns:p14="http://schemas.microsoft.com/office/powerpoint/2010/main" val="22201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68407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З</a:t>
            </a:r>
            <a:r>
              <a:rPr lang="ru-RU" sz="3600" b="1" dirty="0" smtClean="0"/>
              <a:t>адачи:</a:t>
            </a:r>
          </a:p>
          <a:p>
            <a:r>
              <a:rPr lang="ru-RU" sz="3600" dirty="0"/>
              <a:t>- </a:t>
            </a:r>
            <a:r>
              <a:rPr lang="ru-RU" sz="3200" dirty="0"/>
              <a:t>получение информации от родственников в ходе беседы;</a:t>
            </a:r>
            <a:br>
              <a:rPr lang="ru-RU" sz="3200" dirty="0"/>
            </a:br>
            <a:r>
              <a:rPr lang="ru-RU" sz="3200" dirty="0"/>
              <a:t>- изучение домашних фотографий;</a:t>
            </a:r>
            <a:br>
              <a:rPr lang="ru-RU" sz="3200" dirty="0"/>
            </a:br>
            <a:r>
              <a:rPr lang="ru-RU" sz="3200" dirty="0"/>
              <a:t>- проведение анкетирования среди учащихся первого класса;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893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836712"/>
            <a:ext cx="69847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Актуальность  работы:</a:t>
            </a:r>
            <a:r>
              <a:rPr lang="ru-RU" sz="3600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3200" dirty="0"/>
              <a:t>сейчас, когда  развиваются компьютерные технологии,  мы должны знать и хранить свою историю.  Из истории отдельных родов складывается история нашей Родины. Так давай те же сделаем так, чтобы каждый знал историю своих предков.</a:t>
            </a:r>
          </a:p>
        </p:txBody>
      </p:sp>
    </p:spTree>
    <p:extLst>
      <p:ext uri="{BB962C8B-B14F-4D97-AF65-F5344CB8AC3E}">
        <p14:creationId xmlns:p14="http://schemas.microsoft.com/office/powerpoint/2010/main" val="29198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476673"/>
            <a:ext cx="59766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/>
              <a:t>Лексическое значение выражения и слова.  </a:t>
            </a:r>
          </a:p>
          <a:p>
            <a:r>
              <a:rPr lang="ru-RU" dirty="0"/>
              <a:t>А) </a:t>
            </a:r>
            <a:r>
              <a:rPr lang="ru-RU" sz="3200" dirty="0"/>
              <a:t>Во  фразеологическом  словаре дается толкование  выражения </a:t>
            </a:r>
            <a:r>
              <a:rPr lang="ru-RU" sz="3200" b="1" dirty="0"/>
              <a:t>«Иван, не помнящий родства»  </a:t>
            </a:r>
          </a:p>
          <a:p>
            <a:r>
              <a:rPr lang="ru-RU" sz="3200" dirty="0"/>
              <a:t>Неблагодарный, относящийся с полным безразличием к своим предшественникам.</a:t>
            </a:r>
          </a:p>
          <a:p>
            <a:r>
              <a:rPr lang="ru-RU" sz="3200" dirty="0"/>
              <a:t>Б) Лексическое значение слова </a:t>
            </a:r>
            <a:r>
              <a:rPr lang="ru-RU" sz="3200" b="1" dirty="0"/>
              <a:t>«Семья»</a:t>
            </a:r>
          </a:p>
          <a:p>
            <a:r>
              <a:rPr lang="ru-RU" sz="3200" dirty="0"/>
              <a:t>Семья – это группа живущих вместе родственников.</a:t>
            </a:r>
          </a:p>
        </p:txBody>
      </p:sp>
    </p:spTree>
    <p:extLst>
      <p:ext uri="{BB962C8B-B14F-4D97-AF65-F5344CB8AC3E}">
        <p14:creationId xmlns:p14="http://schemas.microsoft.com/office/powerpoint/2010/main" val="22821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2267744" y="574231"/>
            <a:ext cx="612068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Стихи и пословицы о семье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b="1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124744"/>
            <a:ext cx="50405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Семья</a:t>
            </a:r>
            <a:endParaRPr lang="ru-RU" dirty="0"/>
          </a:p>
          <a:p>
            <a:r>
              <a:rPr lang="ru-RU" dirty="0"/>
              <a:t>Семья – это счастье, любовь и удача, </a:t>
            </a:r>
            <a:br>
              <a:rPr lang="ru-RU" dirty="0"/>
            </a:br>
            <a:r>
              <a:rPr lang="ru-RU" dirty="0"/>
              <a:t>Семья – это летом поездки на дачу. </a:t>
            </a:r>
            <a:br>
              <a:rPr lang="ru-RU" dirty="0"/>
            </a:br>
            <a:r>
              <a:rPr lang="ru-RU" dirty="0"/>
              <a:t>Семья – это праздник, семейные даты, </a:t>
            </a:r>
            <a:br>
              <a:rPr lang="ru-RU" dirty="0"/>
            </a:br>
            <a:r>
              <a:rPr lang="ru-RU" dirty="0"/>
              <a:t>Подарки, покупки, приятные траты. </a:t>
            </a:r>
            <a:br>
              <a:rPr lang="ru-RU" dirty="0"/>
            </a:br>
            <a:r>
              <a:rPr lang="ru-RU" dirty="0"/>
              <a:t>Рождение детей, первый шаг, первый лепет, </a:t>
            </a:r>
            <a:br>
              <a:rPr lang="ru-RU" dirty="0"/>
            </a:br>
            <a:r>
              <a:rPr lang="ru-RU" dirty="0"/>
              <a:t>Мечты о хорошем, волнение и трепет. </a:t>
            </a:r>
            <a:br>
              <a:rPr lang="ru-RU" dirty="0"/>
            </a:br>
            <a:r>
              <a:rPr lang="ru-RU" dirty="0"/>
              <a:t>Семья – это труд, друг о друге забота, </a:t>
            </a:r>
            <a:br>
              <a:rPr lang="ru-RU" dirty="0"/>
            </a:br>
            <a:r>
              <a:rPr lang="ru-RU" dirty="0"/>
              <a:t>Семья – это много домашней работы. </a:t>
            </a:r>
            <a:br>
              <a:rPr lang="ru-RU" dirty="0"/>
            </a:br>
            <a:r>
              <a:rPr lang="ru-RU" dirty="0"/>
              <a:t>Семья – это важно! </a:t>
            </a:r>
            <a:br>
              <a:rPr lang="ru-RU" dirty="0"/>
            </a:br>
            <a:r>
              <a:rPr lang="ru-RU" dirty="0"/>
              <a:t>Семья – это сложно! </a:t>
            </a:r>
            <a:br>
              <a:rPr lang="ru-RU" dirty="0"/>
            </a:br>
            <a:r>
              <a:rPr lang="ru-RU" dirty="0"/>
              <a:t>Но счастливо жить одному невозможно! </a:t>
            </a:r>
            <a:br>
              <a:rPr lang="ru-RU" dirty="0"/>
            </a:br>
            <a:r>
              <a:rPr lang="ru-RU" dirty="0"/>
              <a:t>Всегда будьте вместе, любовь берегите, </a:t>
            </a:r>
            <a:br>
              <a:rPr lang="ru-RU" dirty="0"/>
            </a:br>
            <a:r>
              <a:rPr lang="ru-RU" dirty="0"/>
              <a:t>Обиды, и ссоры подальше гоните, </a:t>
            </a:r>
            <a:br>
              <a:rPr lang="ru-RU" dirty="0"/>
            </a:br>
            <a:r>
              <a:rPr lang="ru-RU" dirty="0"/>
              <a:t>Хочу, чтоб про нас говорили друзья: </a:t>
            </a:r>
            <a:br>
              <a:rPr lang="ru-RU" dirty="0"/>
            </a:br>
            <a:r>
              <a:rPr lang="ru-RU" dirty="0"/>
              <a:t>Какая хорошая Ваша семья!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92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764704"/>
            <a:ext cx="66967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На что и клад, коли в семье лад.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2.  Любовь да совет — так и горя нет.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3. Согласье в семье - достаток в дому,</a:t>
            </a:r>
            <a:br>
              <a:rPr lang="ru-RU" sz="2400" dirty="0"/>
            </a:br>
            <a:r>
              <a:rPr lang="ru-RU" sz="2400" dirty="0"/>
              <a:t>раздоры в семье - пропадать всему.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4. Семья сильна, когда над ней крыша одна.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5. Добрая семья прибавит разума-ума.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6. В своей семье не велик расчет.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7. Вся семья вместе, так и душа на месте.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01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459</Words>
  <Application>Microsoft Office PowerPoint</Application>
  <PresentationFormat>Экран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Анкета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Ученик</cp:lastModifiedBy>
  <cp:revision>29</cp:revision>
  <dcterms:modified xsi:type="dcterms:W3CDTF">2016-02-23T17:51:47Z</dcterms:modified>
</cp:coreProperties>
</file>