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Book Antiqua</vt:lpstr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2020-04-20T07:06:33Z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